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51" r:id="rId1"/>
    <p:sldMasterId id="2147483689" r:id="rId2"/>
    <p:sldMasterId id="2147483673" r:id="rId3"/>
  </p:sldMasterIdLst>
  <p:notesMasterIdLst>
    <p:notesMasterId r:id="rId14"/>
  </p:notesMasterIdLst>
  <p:sldIdLst>
    <p:sldId id="348" r:id="rId4"/>
    <p:sldId id="343" r:id="rId5"/>
    <p:sldId id="329" r:id="rId6"/>
    <p:sldId id="298" r:id="rId7"/>
    <p:sldId id="310" r:id="rId8"/>
    <p:sldId id="331" r:id="rId9"/>
    <p:sldId id="322" r:id="rId10"/>
    <p:sldId id="326" r:id="rId11"/>
    <p:sldId id="313" r:id="rId12"/>
    <p:sldId id="353" r:id="rId13"/>
  </p:sldIdLst>
  <p:sldSz cx="12192000" cy="6858000"/>
  <p:notesSz cx="6858000" cy="9144000"/>
  <p:embeddedFontLst>
    <p:embeddedFont>
      <p:font typeface="B Lotus" panose="00000400000000000000" pitchFamily="2" charset="-78"/>
      <p:regular r:id="rId15"/>
      <p:bold r:id="rId16"/>
    </p:embeddedFont>
    <p:embeddedFont>
      <p:font typeface="B Titr" panose="00000700000000000000" pitchFamily="2" charset="-78"/>
      <p:bold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34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91" y="19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3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font" Target="fonts/font1.fntdata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0456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6271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29552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8572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728509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0626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2389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-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9132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6142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0">
            <a:extLst>
              <a:ext uri="{FF2B5EF4-FFF2-40B4-BE49-F238E27FC236}">
                <a16:creationId xmlns:a16="http://schemas.microsoft.com/office/drawing/2014/main" id="{0FD6E558-70C1-49DB-B2A9-F222CB0FCF94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413935" y="1007581"/>
            <a:ext cx="4272015" cy="4842837"/>
          </a:xfrm>
          <a:custGeom>
            <a:avLst/>
            <a:gdLst>
              <a:gd name="connsiteX0" fmla="*/ 2353734 w 4272015"/>
              <a:gd name="connsiteY0" fmla="*/ 0 h 4842837"/>
              <a:gd name="connsiteX1" fmla="*/ 3850928 w 4272015"/>
              <a:gd name="connsiteY1" fmla="*/ 537479 h 4842837"/>
              <a:gd name="connsiteX2" fmla="*/ 3857149 w 4272015"/>
              <a:gd name="connsiteY2" fmla="*/ 543133 h 4842837"/>
              <a:gd name="connsiteX3" fmla="*/ 3591153 w 4272015"/>
              <a:gd name="connsiteY3" fmla="*/ 834148 h 4842837"/>
              <a:gd name="connsiteX4" fmla="*/ 3734536 w 4272015"/>
              <a:gd name="connsiteY4" fmla="*/ 991910 h 4842837"/>
              <a:gd name="connsiteX5" fmla="*/ 4272015 w 4272015"/>
              <a:gd name="connsiteY5" fmla="*/ 2489103 h 4842837"/>
              <a:gd name="connsiteX6" fmla="*/ 1918281 w 4272015"/>
              <a:gd name="connsiteY6" fmla="*/ 4842837 h 4842837"/>
              <a:gd name="connsiteX7" fmla="*/ 421087 w 4272015"/>
              <a:gd name="connsiteY7" fmla="*/ 4305358 h 4842837"/>
              <a:gd name="connsiteX8" fmla="*/ 414866 w 4272015"/>
              <a:gd name="connsiteY8" fmla="*/ 4299704 h 4842837"/>
              <a:gd name="connsiteX9" fmla="*/ 680863 w 4272015"/>
              <a:gd name="connsiteY9" fmla="*/ 4008689 h 4842837"/>
              <a:gd name="connsiteX10" fmla="*/ 537479 w 4272015"/>
              <a:gd name="connsiteY10" fmla="*/ 3850927 h 4842837"/>
              <a:gd name="connsiteX11" fmla="*/ 0 w 4272015"/>
              <a:gd name="connsiteY11" fmla="*/ 2353734 h 4842837"/>
              <a:gd name="connsiteX12" fmla="*/ 2353734 w 4272015"/>
              <a:gd name="connsiteY12" fmla="*/ 0 h 4842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272015" h="4842837">
                <a:moveTo>
                  <a:pt x="2353734" y="0"/>
                </a:moveTo>
                <a:cubicBezTo>
                  <a:pt x="2922454" y="0"/>
                  <a:pt x="3444064" y="201705"/>
                  <a:pt x="3850928" y="537479"/>
                </a:cubicBezTo>
                <a:lnTo>
                  <a:pt x="3857149" y="543133"/>
                </a:lnTo>
                <a:lnTo>
                  <a:pt x="3591153" y="834148"/>
                </a:lnTo>
                <a:lnTo>
                  <a:pt x="3734536" y="991910"/>
                </a:lnTo>
                <a:cubicBezTo>
                  <a:pt x="4070310" y="1398774"/>
                  <a:pt x="4272015" y="1920383"/>
                  <a:pt x="4272015" y="2489103"/>
                </a:cubicBezTo>
                <a:cubicBezTo>
                  <a:pt x="4272015" y="3789034"/>
                  <a:pt x="3218212" y="4842837"/>
                  <a:pt x="1918281" y="4842837"/>
                </a:cubicBezTo>
                <a:cubicBezTo>
                  <a:pt x="1349561" y="4842837"/>
                  <a:pt x="827951" y="4641132"/>
                  <a:pt x="421087" y="4305358"/>
                </a:cubicBezTo>
                <a:lnTo>
                  <a:pt x="414866" y="4299704"/>
                </a:lnTo>
                <a:lnTo>
                  <a:pt x="680863" y="4008689"/>
                </a:lnTo>
                <a:lnTo>
                  <a:pt x="537479" y="3850927"/>
                </a:lnTo>
                <a:cubicBezTo>
                  <a:pt x="201705" y="3444063"/>
                  <a:pt x="0" y="2922454"/>
                  <a:pt x="0" y="2353734"/>
                </a:cubicBezTo>
                <a:cubicBezTo>
                  <a:pt x="0" y="1053803"/>
                  <a:pt x="1053803" y="0"/>
                  <a:pt x="235373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96181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2670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2820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316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9" r:id="rId2"/>
    <p:sldLayoutId id="2147483676" r:id="rId3"/>
    <p:sldLayoutId id="2147483674" r:id="rId4"/>
    <p:sldLayoutId id="2147483691" r:id="rId5"/>
    <p:sldLayoutId id="2147483682" r:id="rId6"/>
    <p:sldLayoutId id="2147483692" r:id="rId7"/>
    <p:sldLayoutId id="2147483693" r:id="rId8"/>
    <p:sldLayoutId id="2147483695" r:id="rId9"/>
    <p:sldLayoutId id="2147483694" r:id="rId10"/>
    <p:sldLayoutId id="2147483696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4a"/><Relationship Id="rId3" Type="http://schemas.microsoft.com/office/2007/relationships/media" Target="../media/media4.m4a"/><Relationship Id="rId7" Type="http://schemas.microsoft.com/office/2007/relationships/media" Target="../media/media6.m4a"/><Relationship Id="rId12" Type="http://schemas.openxmlformats.org/officeDocument/2006/relationships/image" Target="../media/image10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audio" Target="../media/media5.m4a"/><Relationship Id="rId11" Type="http://schemas.openxmlformats.org/officeDocument/2006/relationships/slideLayout" Target="../slideLayouts/slideLayout3.xml"/><Relationship Id="rId5" Type="http://schemas.microsoft.com/office/2007/relationships/media" Target="../media/media5.m4a"/><Relationship Id="rId10" Type="http://schemas.openxmlformats.org/officeDocument/2006/relationships/audio" Target="../media/media7.m4a"/><Relationship Id="rId4" Type="http://schemas.openxmlformats.org/officeDocument/2006/relationships/audio" Target="../media/media4.m4a"/><Relationship Id="rId9" Type="http://schemas.microsoft.com/office/2007/relationships/media" Target="../media/media7.m4a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11.m4a"/><Relationship Id="rId3" Type="http://schemas.microsoft.com/office/2007/relationships/media" Target="../media/media9.m4a"/><Relationship Id="rId7" Type="http://schemas.microsoft.com/office/2007/relationships/media" Target="../media/media11.m4a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audio" Target="../media/media10.m4a"/><Relationship Id="rId5" Type="http://schemas.microsoft.com/office/2007/relationships/media" Target="../media/media10.m4a"/><Relationship Id="rId10" Type="http://schemas.openxmlformats.org/officeDocument/2006/relationships/image" Target="../media/image10.png"/><Relationship Id="rId4" Type="http://schemas.openxmlformats.org/officeDocument/2006/relationships/audio" Target="../media/media9.m4a"/><Relationship Id="rId9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10.png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6096000" y="3221380"/>
            <a:ext cx="5501375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fa-IR" sz="5400" dirty="0">
                <a:solidFill>
                  <a:schemeClr val="bg1"/>
                </a:solidFill>
                <a:cs typeface="B Titr" panose="00000700000000000000" pitchFamily="2" charset="-78"/>
              </a:rPr>
              <a:t>روش‌ها</a:t>
            </a:r>
          </a:p>
          <a:p>
            <a:pPr algn="r" rtl="1"/>
            <a:r>
              <a:rPr lang="fa-IR" sz="5400" dirty="0">
                <a:solidFill>
                  <a:schemeClr val="bg1"/>
                </a:solidFill>
                <a:cs typeface="B Titr" panose="00000700000000000000" pitchFamily="2" charset="-78"/>
              </a:rPr>
              <a:t>و فنون تدریس</a:t>
            </a:r>
            <a:endParaRPr lang="ko-KR" altLang="en-US" sz="54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6096065" y="5396367"/>
            <a:ext cx="550130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Sh.Badri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MSc Community Health Nursing</a:t>
            </a: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9BC5E69-97E2-AC63-CA24-1FC9533FC0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237545" y="252368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299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5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1" y="4982620"/>
            <a:ext cx="12191999" cy="1015663"/>
          </a:xfrm>
          <a:prstGeom prst="rect">
            <a:avLst/>
          </a:prstGeom>
          <a:solidFill>
            <a:schemeClr val="bg2">
              <a:lumMod val="9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r" rtl="1"/>
            <a:r>
              <a:rPr lang="en-US" altLang="ko-KR" sz="6000" dirty="0">
                <a:solidFill>
                  <a:srgbClr val="0070C0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DEB2CA-D11F-4CA5-BC5A-6C38FF4BF392}"/>
              </a:ext>
            </a:extLst>
          </p:cNvPr>
          <p:cNvSpPr txBox="1"/>
          <p:nvPr/>
        </p:nvSpPr>
        <p:spPr>
          <a:xfrm>
            <a:off x="51" y="5911724"/>
            <a:ext cx="12191852" cy="400110"/>
          </a:xfrm>
          <a:prstGeom prst="rect">
            <a:avLst/>
          </a:prstGeom>
          <a:solidFill>
            <a:schemeClr val="bg2">
              <a:lumMod val="9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r" rtl="1"/>
            <a:r>
              <a:rPr lang="en-US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Sh.Badri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MSc Community Health Nursing</a:t>
            </a:r>
          </a:p>
        </p:txBody>
      </p:sp>
    </p:spTree>
    <p:extLst>
      <p:ext uri="{BB962C8B-B14F-4D97-AF65-F5344CB8AC3E}">
        <p14:creationId xmlns:p14="http://schemas.microsoft.com/office/powerpoint/2010/main" val="2456288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8D6579FB-80AA-4EBF-AE14-BA4BC4C2CF12}"/>
              </a:ext>
            </a:extLst>
          </p:cNvPr>
          <p:cNvSpPr txBox="1"/>
          <p:nvPr/>
        </p:nvSpPr>
        <p:spPr>
          <a:xfrm>
            <a:off x="432735" y="485209"/>
            <a:ext cx="289393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fa-IR" altLang="ko-KR" sz="6000" dirty="0">
                <a:solidFill>
                  <a:schemeClr val="bg1"/>
                </a:solidFill>
                <a:cs typeface="B Titr" panose="00000700000000000000" pitchFamily="2" charset="-78"/>
              </a:rPr>
              <a:t>اهداف</a:t>
            </a:r>
            <a:endParaRPr lang="ko-KR" altLang="en-US" sz="60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0E51CCA-4FDE-43A6-AB2C-5AECD26FF2DD}"/>
              </a:ext>
            </a:extLst>
          </p:cNvPr>
          <p:cNvGrpSpPr/>
          <p:nvPr/>
        </p:nvGrpSpPr>
        <p:grpSpPr>
          <a:xfrm>
            <a:off x="6509203" y="636813"/>
            <a:ext cx="4994835" cy="1447979"/>
            <a:chOff x="6787874" y="794519"/>
            <a:chExt cx="4994835" cy="144797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F747192-221C-428D-A887-46B73ADD638D}"/>
                </a:ext>
              </a:extLst>
            </p:cNvPr>
            <p:cNvSpPr txBox="1"/>
            <p:nvPr/>
          </p:nvSpPr>
          <p:spPr>
            <a:xfrm>
              <a:off x="6787874" y="1165280"/>
              <a:ext cx="3751443" cy="1077218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 rtl="1"/>
              <a:r>
                <a:rPr lang="fa-IR" altLang="ko-KR" sz="3200" b="1" dirty="0">
                  <a:solidFill>
                    <a:schemeClr val="accent1"/>
                  </a:solidFill>
                  <a:cs typeface="B Lotus" panose="00000400000000000000" pitchFamily="2" charset="-78"/>
                </a:rPr>
                <a:t>روشهای نوین تدریس را نام ببرد.</a:t>
              </a:r>
              <a:endParaRPr lang="ko-KR" altLang="en-US" sz="3200" b="1" dirty="0">
                <a:solidFill>
                  <a:schemeClr val="accent1"/>
                </a:solidFill>
                <a:cs typeface="B Lotus" panose="00000400000000000000" pitchFamily="2" charset="-78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86E3690-88CE-40ED-A48E-C0F118702FF5}"/>
                </a:ext>
              </a:extLst>
            </p:cNvPr>
            <p:cNvSpPr txBox="1"/>
            <p:nvPr/>
          </p:nvSpPr>
          <p:spPr>
            <a:xfrm>
              <a:off x="10521739" y="794519"/>
              <a:ext cx="1260970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 rtl="1"/>
              <a:r>
                <a:rPr lang="en-US" altLang="ko-KR" sz="7200" b="1" dirty="0">
                  <a:solidFill>
                    <a:schemeClr val="tx1">
                      <a:alpha val="20000"/>
                    </a:schemeClr>
                  </a:solidFill>
                  <a:cs typeface="B Lotus" panose="00000400000000000000" pitchFamily="2" charset="-78"/>
                </a:rPr>
                <a:t>01</a:t>
              </a:r>
              <a:endParaRPr lang="ko-KR" altLang="en-US" sz="7200" b="1" dirty="0">
                <a:solidFill>
                  <a:schemeClr val="tx1">
                    <a:alpha val="20000"/>
                  </a:schemeClr>
                </a:solidFill>
                <a:cs typeface="B Lotus" panose="00000400000000000000" pitchFamily="2" charset="-78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16BAEE9-A2FB-4A66-8517-DEF4A8B9FDE7}"/>
              </a:ext>
            </a:extLst>
          </p:cNvPr>
          <p:cNvGrpSpPr/>
          <p:nvPr/>
        </p:nvGrpSpPr>
        <p:grpSpPr>
          <a:xfrm>
            <a:off x="6509203" y="2023254"/>
            <a:ext cx="4994835" cy="1386407"/>
            <a:chOff x="6787874" y="2011683"/>
            <a:chExt cx="4994835" cy="138640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6C6E048-054B-4C1A-874F-E0C8D99A82E3}"/>
                </a:ext>
              </a:extLst>
            </p:cNvPr>
            <p:cNvSpPr txBox="1"/>
            <p:nvPr/>
          </p:nvSpPr>
          <p:spPr>
            <a:xfrm>
              <a:off x="6787874" y="2320872"/>
              <a:ext cx="3751443" cy="1077218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 rtl="1"/>
              <a:r>
                <a:rPr lang="fa-IR" altLang="ko-KR" sz="3200" b="1" dirty="0">
                  <a:solidFill>
                    <a:schemeClr val="accent2"/>
                  </a:solidFill>
                  <a:cs typeface="B Lotus" panose="00000400000000000000" pitchFamily="2" charset="-78"/>
                </a:rPr>
                <a:t>مزایا و معایب هر روش را بازگو کند.</a:t>
              </a:r>
              <a:endParaRPr lang="ko-KR" altLang="en-US" sz="3200" b="1" dirty="0">
                <a:solidFill>
                  <a:schemeClr val="accent2"/>
                </a:solidFill>
                <a:cs typeface="B Lotus" panose="00000400000000000000" pitchFamily="2" charset="-78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3C4D93A-2525-4BD2-979B-33469CDA4ED1}"/>
                </a:ext>
              </a:extLst>
            </p:cNvPr>
            <p:cNvSpPr txBox="1"/>
            <p:nvPr/>
          </p:nvSpPr>
          <p:spPr>
            <a:xfrm>
              <a:off x="10521739" y="2011683"/>
              <a:ext cx="1260970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 rtl="1"/>
              <a:r>
                <a:rPr lang="en-US" altLang="ko-KR" sz="7200" b="1" dirty="0">
                  <a:solidFill>
                    <a:schemeClr val="tx1">
                      <a:alpha val="20000"/>
                    </a:schemeClr>
                  </a:solidFill>
                  <a:cs typeface="B Lotus" panose="00000400000000000000" pitchFamily="2" charset="-78"/>
                </a:rPr>
                <a:t>02</a:t>
              </a:r>
              <a:endParaRPr lang="ko-KR" altLang="en-US" sz="7200" b="1" dirty="0">
                <a:solidFill>
                  <a:schemeClr val="tx1">
                    <a:alpha val="20000"/>
                  </a:schemeClr>
                </a:solidFill>
                <a:cs typeface="B Lotus" panose="00000400000000000000" pitchFamily="2" charset="-78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3373101-8740-486F-9914-C99066E51CD3}"/>
              </a:ext>
            </a:extLst>
          </p:cNvPr>
          <p:cNvGrpSpPr/>
          <p:nvPr/>
        </p:nvGrpSpPr>
        <p:grpSpPr>
          <a:xfrm>
            <a:off x="6509203" y="3409695"/>
            <a:ext cx="4994835" cy="1367713"/>
            <a:chOff x="6787874" y="3228847"/>
            <a:chExt cx="4994835" cy="136771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994A1C0-D05D-4BAF-B441-695EB1930C78}"/>
                </a:ext>
              </a:extLst>
            </p:cNvPr>
            <p:cNvSpPr txBox="1"/>
            <p:nvPr/>
          </p:nvSpPr>
          <p:spPr>
            <a:xfrm>
              <a:off x="6787874" y="3519342"/>
              <a:ext cx="3751443" cy="1077218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 rtl="1"/>
              <a:r>
                <a:rPr lang="fa-IR" altLang="ko-KR" sz="3200" b="1" dirty="0">
                  <a:solidFill>
                    <a:schemeClr val="accent3"/>
                  </a:solidFill>
                  <a:cs typeface="B Lotus" panose="00000400000000000000" pitchFamily="2" charset="-78"/>
                </a:rPr>
                <a:t>اصول آموزش به سالمندان را توضیح دهد.</a:t>
              </a:r>
              <a:endParaRPr lang="ko-KR" altLang="en-US" sz="3200" b="1" dirty="0">
                <a:solidFill>
                  <a:schemeClr val="accent3"/>
                </a:solidFill>
                <a:cs typeface="B Lotus" panose="00000400000000000000" pitchFamily="2" charset="-78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A6ABBE2-06B4-4738-ADDE-C87E486C457D}"/>
                </a:ext>
              </a:extLst>
            </p:cNvPr>
            <p:cNvSpPr txBox="1"/>
            <p:nvPr/>
          </p:nvSpPr>
          <p:spPr>
            <a:xfrm>
              <a:off x="10521739" y="3228847"/>
              <a:ext cx="1260970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 rtl="1"/>
              <a:r>
                <a:rPr lang="en-US" altLang="ko-KR" sz="7200" b="1" dirty="0">
                  <a:solidFill>
                    <a:schemeClr val="tx1">
                      <a:alpha val="20000"/>
                    </a:schemeClr>
                  </a:solidFill>
                  <a:cs typeface="B Lotus" panose="00000400000000000000" pitchFamily="2" charset="-78"/>
                </a:rPr>
                <a:t>03</a:t>
              </a:r>
              <a:endParaRPr lang="ko-KR" altLang="en-US" sz="7200" b="1" dirty="0">
                <a:solidFill>
                  <a:schemeClr val="tx1">
                    <a:alpha val="20000"/>
                  </a:schemeClr>
                </a:solidFill>
                <a:cs typeface="B Lotus" panose="00000400000000000000" pitchFamily="2" charset="-78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05806A6-BAEC-4172-A20C-10C559D86D88}"/>
              </a:ext>
            </a:extLst>
          </p:cNvPr>
          <p:cNvGrpSpPr/>
          <p:nvPr/>
        </p:nvGrpSpPr>
        <p:grpSpPr>
          <a:xfrm>
            <a:off x="6509203" y="4796137"/>
            <a:ext cx="5012413" cy="1372947"/>
            <a:chOff x="6770296" y="4446010"/>
            <a:chExt cx="5012413" cy="137294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F802F6E-1C52-43D8-BD57-D67219AF7B2E}"/>
                </a:ext>
              </a:extLst>
            </p:cNvPr>
            <p:cNvSpPr txBox="1"/>
            <p:nvPr/>
          </p:nvSpPr>
          <p:spPr>
            <a:xfrm>
              <a:off x="6770296" y="4741739"/>
              <a:ext cx="3751443" cy="1077218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 rtl="1"/>
              <a:r>
                <a:rPr lang="fa-IR" altLang="ko-KR" sz="3200" b="1" dirty="0">
                  <a:solidFill>
                    <a:schemeClr val="accent4"/>
                  </a:solidFill>
                  <a:cs typeface="B Lotus" panose="00000400000000000000" pitchFamily="2" charset="-78"/>
                </a:rPr>
                <a:t>شرایط محیط آموزشی را شرح دهد.</a:t>
              </a:r>
              <a:endParaRPr lang="ko-KR" altLang="en-US" sz="3200" b="1" dirty="0">
                <a:solidFill>
                  <a:schemeClr val="accent4"/>
                </a:solidFill>
                <a:cs typeface="B Lotus" panose="00000400000000000000" pitchFamily="2" charset="-78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6A237E7-011B-4D16-A6DD-E263323D52B6}"/>
                </a:ext>
              </a:extLst>
            </p:cNvPr>
            <p:cNvSpPr txBox="1"/>
            <p:nvPr/>
          </p:nvSpPr>
          <p:spPr>
            <a:xfrm>
              <a:off x="10521739" y="4446010"/>
              <a:ext cx="1260970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 rtl="1"/>
              <a:r>
                <a:rPr lang="en-US" altLang="ko-KR" sz="7200" b="1" dirty="0">
                  <a:solidFill>
                    <a:schemeClr val="tx1">
                      <a:alpha val="20000"/>
                    </a:schemeClr>
                  </a:solidFill>
                  <a:cs typeface="B Lotus" panose="00000400000000000000" pitchFamily="2" charset="-78"/>
                </a:rPr>
                <a:t>04</a:t>
              </a:r>
              <a:endParaRPr lang="ko-KR" altLang="en-US" sz="7200" b="1" dirty="0">
                <a:solidFill>
                  <a:schemeClr val="tx1">
                    <a:alpha val="20000"/>
                  </a:schemeClr>
                </a:solidFill>
                <a:cs typeface="B Lotus" panose="00000400000000000000" pitchFamily="2" charset="-78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623268EE-155F-4F72-AD2F-A32D73D94FB0}"/>
              </a:ext>
            </a:extLst>
          </p:cNvPr>
          <p:cNvSpPr txBox="1"/>
          <p:nvPr/>
        </p:nvSpPr>
        <p:spPr>
          <a:xfrm>
            <a:off x="95484" y="1372264"/>
            <a:ext cx="356843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Sh.Badri</a:t>
            </a:r>
            <a:r>
              <a:rPr lang="en-US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MSc Community Health Nursing</a:t>
            </a:r>
          </a:p>
        </p:txBody>
      </p:sp>
    </p:spTree>
    <p:extLst>
      <p:ext uri="{BB962C8B-B14F-4D97-AF65-F5344CB8AC3E}">
        <p14:creationId xmlns:p14="http://schemas.microsoft.com/office/powerpoint/2010/main" val="18748156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5E4A0D5-C90C-47FF-AE34-0C94AAF3EDDB}"/>
              </a:ext>
            </a:extLst>
          </p:cNvPr>
          <p:cNvSpPr txBox="1"/>
          <p:nvPr/>
        </p:nvSpPr>
        <p:spPr>
          <a:xfrm>
            <a:off x="7370202" y="1732717"/>
            <a:ext cx="399715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fa-I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B Lotus" panose="00000400000000000000" pitchFamily="2" charset="-78"/>
              </a:rPr>
              <a:t>وجود تعامل</a:t>
            </a:r>
          </a:p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fa-I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B Lotus" panose="00000400000000000000" pitchFamily="2" charset="-78"/>
              </a:rPr>
              <a:t>فعالیت</a:t>
            </a:r>
          </a:p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fa-I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B Lotus" panose="00000400000000000000" pitchFamily="2" charset="-78"/>
              </a:rPr>
              <a:t>طراحی منظم</a:t>
            </a:r>
          </a:p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fa-I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B Lotus" panose="00000400000000000000" pitchFamily="2" charset="-78"/>
              </a:rPr>
              <a:t>ایجاد فرصت و تسهیل یادگیری</a:t>
            </a:r>
            <a:endParaRPr lang="en-US" sz="3600" b="1" dirty="0">
              <a:cs typeface="B Lotus" panose="00000400000000000000" pitchFamily="2" charset="-78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8FE7A70-EA48-4368-8112-8A4B6795EC34}"/>
              </a:ext>
            </a:extLst>
          </p:cNvPr>
          <p:cNvSpPr txBox="1"/>
          <p:nvPr/>
        </p:nvSpPr>
        <p:spPr>
          <a:xfrm>
            <a:off x="6868596" y="624442"/>
            <a:ext cx="1616081" cy="31702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1" b="1" dirty="0">
                <a:solidFill>
                  <a:schemeClr val="accent3"/>
                </a:solidFill>
                <a:cs typeface="Arial" pitchFamily="34" charset="0"/>
              </a:rPr>
              <a:t>“</a:t>
            </a:r>
            <a:endParaRPr lang="ko-KR" altLang="en-US" sz="20001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286AD11-7398-4096-9D98-25B22C42F20E}"/>
              </a:ext>
            </a:extLst>
          </p:cNvPr>
          <p:cNvSpPr txBox="1"/>
          <p:nvPr/>
        </p:nvSpPr>
        <p:spPr>
          <a:xfrm>
            <a:off x="9427977" y="5241649"/>
            <a:ext cx="2764023" cy="92333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 rtl="1"/>
            <a:r>
              <a:rPr lang="fa-IR" altLang="ko-KR" sz="5400" b="1" dirty="0">
                <a:solidFill>
                  <a:schemeClr val="bg1"/>
                </a:solidFill>
                <a:cs typeface="B Titr" panose="00000700000000000000" pitchFamily="2" charset="-78"/>
              </a:rPr>
              <a:t>تدریس</a:t>
            </a:r>
            <a:endParaRPr lang="ko-KR" altLang="en-US" sz="5400" b="1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9EC0438-1143-4AF9-A341-861421A1F301}"/>
              </a:ext>
            </a:extLst>
          </p:cNvPr>
          <p:cNvSpPr txBox="1"/>
          <p:nvPr/>
        </p:nvSpPr>
        <p:spPr>
          <a:xfrm>
            <a:off x="9427977" y="6134711"/>
            <a:ext cx="2764023" cy="2616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Sh.Badri</a:t>
            </a:r>
            <a:r>
              <a:rPr lang="en-US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MSc Community Health Nursing</a:t>
            </a:r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8C861C7-3B9E-E37F-044D-CC844F37E1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857837" y="10140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2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>
            <a:extLst>
              <a:ext uri="{FF2B5EF4-FFF2-40B4-BE49-F238E27FC236}">
                <a16:creationId xmlns:a16="http://schemas.microsoft.com/office/drawing/2014/main" id="{4AC085A9-258E-432C-931D-606D5203CE77}"/>
              </a:ext>
            </a:extLst>
          </p:cNvPr>
          <p:cNvGrpSpPr/>
          <p:nvPr/>
        </p:nvGrpSpPr>
        <p:grpSpPr>
          <a:xfrm>
            <a:off x="1017820" y="669955"/>
            <a:ext cx="2373423" cy="5946007"/>
            <a:chOff x="1271316" y="565937"/>
            <a:chExt cx="2664296" cy="6674716"/>
          </a:xfrm>
        </p:grpSpPr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774744D6-8282-491C-BAA5-CB840ADB2A3D}"/>
                </a:ext>
              </a:extLst>
            </p:cNvPr>
            <p:cNvGrpSpPr/>
            <p:nvPr/>
          </p:nvGrpSpPr>
          <p:grpSpPr>
            <a:xfrm>
              <a:off x="1271316" y="565937"/>
              <a:ext cx="2664296" cy="4683693"/>
              <a:chOff x="8766546" y="1684865"/>
              <a:chExt cx="2664296" cy="4683693"/>
            </a:xfrm>
          </p:grpSpPr>
          <p:grpSp>
            <p:nvGrpSpPr>
              <p:cNvPr id="69" name="Group 4">
                <a:extLst>
                  <a:ext uri="{FF2B5EF4-FFF2-40B4-BE49-F238E27FC236}">
                    <a16:creationId xmlns:a16="http://schemas.microsoft.com/office/drawing/2014/main" id="{132B9775-CBFA-4C58-84F0-ABCA0BD71894}"/>
                  </a:ext>
                </a:extLst>
              </p:cNvPr>
              <p:cNvGrpSpPr/>
              <p:nvPr/>
            </p:nvGrpSpPr>
            <p:grpSpPr>
              <a:xfrm>
                <a:off x="8766546" y="1684865"/>
                <a:ext cx="2664296" cy="4683693"/>
                <a:chOff x="445712" y="1449040"/>
                <a:chExt cx="2113018" cy="3924176"/>
              </a:xfrm>
            </p:grpSpPr>
            <p:sp>
              <p:nvSpPr>
                <p:cNvPr id="73" name="Rounded Rectangle 5">
                  <a:extLst>
                    <a:ext uri="{FF2B5EF4-FFF2-40B4-BE49-F238E27FC236}">
                      <a16:creationId xmlns:a16="http://schemas.microsoft.com/office/drawing/2014/main" id="{E5F0058B-D31F-440A-9474-3D82AD17B9AB}"/>
                    </a:ext>
                  </a:extLst>
                </p:cNvPr>
                <p:cNvSpPr/>
                <p:nvPr userDrawn="1"/>
              </p:nvSpPr>
              <p:spPr>
                <a:xfrm>
                  <a:off x="445712" y="1449040"/>
                  <a:ext cx="2113018" cy="3924176"/>
                </a:xfrm>
                <a:prstGeom prst="roundRect">
                  <a:avLst>
                    <a:gd name="adj" fmla="val 13580"/>
                  </a:avLst>
                </a:prstGeom>
                <a:solidFill>
                  <a:srgbClr val="262626"/>
                </a:solidFill>
                <a:ln w="88900">
                  <a:noFill/>
                </a:ln>
                <a:effectLst/>
                <a:scene3d>
                  <a:camera prst="perspectiveFront"/>
                  <a:lightRig rig="threePt" dir="t"/>
                </a:scene3d>
                <a:sp3d prstMaterial="plastic">
                  <a:bevelT w="127000" h="50800"/>
                  <a:bevelB w="127000" h="2540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74" name="Rectangle 6">
                  <a:extLst>
                    <a:ext uri="{FF2B5EF4-FFF2-40B4-BE49-F238E27FC236}">
                      <a16:creationId xmlns:a16="http://schemas.microsoft.com/office/drawing/2014/main" id="{C796D869-ABAB-4244-BBFB-C7925CD8CE71}"/>
                    </a:ext>
                  </a:extLst>
                </p:cNvPr>
                <p:cNvSpPr/>
                <p:nvPr userDrawn="1"/>
              </p:nvSpPr>
              <p:spPr>
                <a:xfrm>
                  <a:off x="1379920" y="1650572"/>
                  <a:ext cx="216024" cy="34350"/>
                </a:xfrm>
                <a:prstGeom prst="rect">
                  <a:avLst/>
                </a:prstGeom>
                <a:solidFill>
                  <a:srgbClr val="B0B0B0"/>
                </a:solidFill>
                <a:ln w="889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grpSp>
              <p:nvGrpSpPr>
                <p:cNvPr id="75" name="Group 7">
                  <a:extLst>
                    <a:ext uri="{FF2B5EF4-FFF2-40B4-BE49-F238E27FC236}">
                      <a16:creationId xmlns:a16="http://schemas.microsoft.com/office/drawing/2014/main" id="{1C1B944F-54B5-4452-B913-79423C64BA05}"/>
                    </a:ext>
                  </a:extLst>
                </p:cNvPr>
                <p:cNvGrpSpPr/>
                <p:nvPr userDrawn="1"/>
              </p:nvGrpSpPr>
              <p:grpSpPr>
                <a:xfrm>
                  <a:off x="1407705" y="5045834"/>
                  <a:ext cx="211967" cy="211967"/>
                  <a:chOff x="1549420" y="5712364"/>
                  <a:chExt cx="312583" cy="312583"/>
                </a:xfrm>
              </p:grpSpPr>
              <p:sp>
                <p:nvSpPr>
                  <p:cNvPr id="76" name="Oval 8">
                    <a:extLst>
                      <a:ext uri="{FF2B5EF4-FFF2-40B4-BE49-F238E27FC236}">
                        <a16:creationId xmlns:a16="http://schemas.microsoft.com/office/drawing/2014/main" id="{816CEDDF-BD2E-4DA2-87C9-F000156428C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549420" y="5712364"/>
                    <a:ext cx="312583" cy="312583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tx1">
                          <a:lumMod val="94000"/>
                          <a:lumOff val="6000"/>
                        </a:schemeClr>
                      </a:gs>
                      <a:gs pos="56000">
                        <a:schemeClr val="tx1">
                          <a:lumMod val="65000"/>
                          <a:lumOff val="35000"/>
                        </a:schemeClr>
                      </a:gs>
                      <a:gs pos="91000">
                        <a:schemeClr val="tx1">
                          <a:lumMod val="50000"/>
                          <a:lumOff val="50000"/>
                        </a:schemeClr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10800000" scaled="1"/>
                    <a:tileRect/>
                  </a:gradFill>
                  <a:ln w="0">
                    <a:solidFill>
                      <a:srgbClr val="262626"/>
                    </a:solidFill>
                  </a:ln>
                  <a:scene3d>
                    <a:camera prst="perspectiveFront"/>
                    <a:lightRig rig="threePt" dir="t"/>
                  </a:scene3d>
                  <a:sp3d>
                    <a:bevelT w="63500" h="127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1800"/>
                  </a:p>
                </p:txBody>
              </p:sp>
              <p:sp>
                <p:nvSpPr>
                  <p:cNvPr id="77" name="Rounded Rectangle 10">
                    <a:extLst>
                      <a:ext uri="{FF2B5EF4-FFF2-40B4-BE49-F238E27FC236}">
                        <a16:creationId xmlns:a16="http://schemas.microsoft.com/office/drawing/2014/main" id="{5A2E49A1-ACDA-4912-87A5-47F7C6A90F0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634225" y="5796647"/>
                    <a:ext cx="142969" cy="144016"/>
                  </a:xfrm>
                  <a:prstGeom prst="roundRect">
                    <a:avLst/>
                  </a:prstGeom>
                  <a:solidFill>
                    <a:srgbClr val="737373"/>
                  </a:solidFill>
                  <a:ln w="6350">
                    <a:solidFill>
                      <a:srgbClr val="B0B0B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1800"/>
                  </a:p>
                </p:txBody>
              </p:sp>
            </p:grpSp>
          </p:grpSp>
          <p:grpSp>
            <p:nvGrpSpPr>
              <p:cNvPr id="70" name="Group 69">
                <a:extLst>
                  <a:ext uri="{FF2B5EF4-FFF2-40B4-BE49-F238E27FC236}">
                    <a16:creationId xmlns:a16="http://schemas.microsoft.com/office/drawing/2014/main" id="{70576D51-02DE-4E71-98A9-571F93AA9B11}"/>
                  </a:ext>
                </a:extLst>
              </p:cNvPr>
              <p:cNvGrpSpPr/>
              <p:nvPr/>
            </p:nvGrpSpPr>
            <p:grpSpPr>
              <a:xfrm>
                <a:off x="8880469" y="2028885"/>
                <a:ext cx="2427309" cy="3811174"/>
                <a:chOff x="8880469" y="2071276"/>
                <a:chExt cx="3528017" cy="2167362"/>
              </a:xfrm>
            </p:grpSpPr>
            <p:sp>
              <p:nvSpPr>
                <p:cNvPr id="71" name="Freeform: Shape 70">
                  <a:extLst>
                    <a:ext uri="{FF2B5EF4-FFF2-40B4-BE49-F238E27FC236}">
                      <a16:creationId xmlns:a16="http://schemas.microsoft.com/office/drawing/2014/main" id="{C1F31DA2-E240-4399-B390-FA812C024C14}"/>
                    </a:ext>
                  </a:extLst>
                </p:cNvPr>
                <p:cNvSpPr/>
                <p:nvPr/>
              </p:nvSpPr>
              <p:spPr>
                <a:xfrm>
                  <a:off x="8880469" y="2071276"/>
                  <a:ext cx="3528017" cy="2156011"/>
                </a:xfrm>
                <a:custGeom>
                  <a:avLst/>
                  <a:gdLst>
                    <a:gd name="connsiteX0" fmla="*/ 7144 w 1200150"/>
                    <a:gd name="connsiteY0" fmla="*/ 7144 h 733425"/>
                    <a:gd name="connsiteX1" fmla="*/ 1196816 w 1200150"/>
                    <a:gd name="connsiteY1" fmla="*/ 7144 h 733425"/>
                    <a:gd name="connsiteX2" fmla="*/ 1196816 w 1200150"/>
                    <a:gd name="connsiteY2" fmla="*/ 730091 h 733425"/>
                    <a:gd name="connsiteX3" fmla="*/ 7144 w 1200150"/>
                    <a:gd name="connsiteY3" fmla="*/ 730091 h 7334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00150" h="733425">
                      <a:moveTo>
                        <a:pt x="7144" y="7144"/>
                      </a:moveTo>
                      <a:lnTo>
                        <a:pt x="1196816" y="7144"/>
                      </a:lnTo>
                      <a:lnTo>
                        <a:pt x="1196816" y="730091"/>
                      </a:lnTo>
                      <a:lnTo>
                        <a:pt x="7144" y="730091"/>
                      </a:lnTo>
                      <a:close/>
                    </a:path>
                  </a:pathLst>
                </a:custGeom>
                <a:solidFill>
                  <a:schemeClr val="accent3">
                    <a:lumMod val="20000"/>
                    <a:lumOff val="8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" name="Freeform: Shape 71">
                  <a:extLst>
                    <a:ext uri="{FF2B5EF4-FFF2-40B4-BE49-F238E27FC236}">
                      <a16:creationId xmlns:a16="http://schemas.microsoft.com/office/drawing/2014/main" id="{597691FB-24CF-4E26-8A3D-BBBF3139AA6A}"/>
                    </a:ext>
                  </a:extLst>
                </p:cNvPr>
                <p:cNvSpPr/>
                <p:nvPr/>
              </p:nvSpPr>
              <p:spPr>
                <a:xfrm>
                  <a:off x="10074885" y="2095766"/>
                  <a:ext cx="2333601" cy="2142872"/>
                </a:xfrm>
                <a:custGeom>
                  <a:avLst/>
                  <a:gdLst>
                    <a:gd name="connsiteX0" fmla="*/ 2567127 w 4009217"/>
                    <a:gd name="connsiteY0" fmla="*/ 30683 h 4295590"/>
                    <a:gd name="connsiteX1" fmla="*/ 3798529 w 4009217"/>
                    <a:gd name="connsiteY1" fmla="*/ 30683 h 4295590"/>
                    <a:gd name="connsiteX2" fmla="*/ 4007172 w 4009217"/>
                    <a:gd name="connsiteY2" fmla="*/ 272054 h 4295590"/>
                    <a:gd name="connsiteX3" fmla="*/ 3998990 w 4009217"/>
                    <a:gd name="connsiteY3" fmla="*/ 4268999 h 4295590"/>
                    <a:gd name="connsiteX4" fmla="*/ 30683 w 4009217"/>
                    <a:gd name="connsiteY4" fmla="*/ 4268999 h 4295590"/>
                    <a:gd name="connsiteX0" fmla="*/ 2536444 w 3976489"/>
                    <a:gd name="connsiteY0" fmla="*/ 0 h 4238316"/>
                    <a:gd name="connsiteX1" fmla="*/ 3976489 w 3976489"/>
                    <a:gd name="connsiteY1" fmla="*/ 241371 h 4238316"/>
                    <a:gd name="connsiteX2" fmla="*/ 3968307 w 3976489"/>
                    <a:gd name="connsiteY2" fmla="*/ 4238316 h 4238316"/>
                    <a:gd name="connsiteX3" fmla="*/ 0 w 3976489"/>
                    <a:gd name="connsiteY3" fmla="*/ 4238316 h 4238316"/>
                    <a:gd name="connsiteX0" fmla="*/ 2536444 w 3976489"/>
                    <a:gd name="connsiteY0" fmla="*/ 0 h 4238316"/>
                    <a:gd name="connsiteX1" fmla="*/ 3976489 w 3976489"/>
                    <a:gd name="connsiteY1" fmla="*/ 213683 h 4238316"/>
                    <a:gd name="connsiteX2" fmla="*/ 3968307 w 3976489"/>
                    <a:gd name="connsiteY2" fmla="*/ 4238316 h 4238316"/>
                    <a:gd name="connsiteX3" fmla="*/ 0 w 3976489"/>
                    <a:gd name="connsiteY3" fmla="*/ 4238316 h 4238316"/>
                    <a:gd name="connsiteX0" fmla="*/ 2473335 w 3976489"/>
                    <a:gd name="connsiteY0" fmla="*/ 0 h 4035268"/>
                    <a:gd name="connsiteX1" fmla="*/ 3976489 w 3976489"/>
                    <a:gd name="connsiteY1" fmla="*/ 10635 h 4035268"/>
                    <a:gd name="connsiteX2" fmla="*/ 3968307 w 3976489"/>
                    <a:gd name="connsiteY2" fmla="*/ 4035268 h 4035268"/>
                    <a:gd name="connsiteX3" fmla="*/ 0 w 3976489"/>
                    <a:gd name="connsiteY3" fmla="*/ 4035268 h 4035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76489" h="4035268">
                      <a:moveTo>
                        <a:pt x="2473335" y="0"/>
                      </a:moveTo>
                      <a:lnTo>
                        <a:pt x="3976489" y="10635"/>
                      </a:lnTo>
                      <a:cubicBezTo>
                        <a:pt x="3973762" y="1342950"/>
                        <a:pt x="3971034" y="2702953"/>
                        <a:pt x="3968307" y="4035268"/>
                      </a:cubicBezTo>
                      <a:lnTo>
                        <a:pt x="0" y="4035268"/>
                      </a:lnTo>
                    </a:path>
                  </a:pathLst>
                </a:custGeom>
                <a:solidFill>
                  <a:srgbClr val="999999">
                    <a:alpha val="10000"/>
                  </a:srgb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51" name="Graphic 3">
              <a:extLst>
                <a:ext uri="{FF2B5EF4-FFF2-40B4-BE49-F238E27FC236}">
                  <a16:creationId xmlns:a16="http://schemas.microsoft.com/office/drawing/2014/main" id="{FB918A01-EAF7-44F4-B91C-BE8689BB83A5}"/>
                </a:ext>
              </a:extLst>
            </p:cNvPr>
            <p:cNvGrpSpPr/>
            <p:nvPr/>
          </p:nvGrpSpPr>
          <p:grpSpPr>
            <a:xfrm>
              <a:off x="1788224" y="1460015"/>
              <a:ext cx="1537152" cy="5780638"/>
              <a:chOff x="5184181" y="0"/>
              <a:chExt cx="1823637" cy="6858000"/>
            </a:xfrm>
          </p:grpSpPr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5597C7CB-BA2C-4C74-BBBD-229A1D5C01A2}"/>
                  </a:ext>
                </a:extLst>
              </p:cNvPr>
              <p:cNvSpPr/>
              <p:nvPr/>
            </p:nvSpPr>
            <p:spPr>
              <a:xfrm>
                <a:off x="5289005" y="1138671"/>
                <a:ext cx="1717952" cy="1403671"/>
              </a:xfrm>
              <a:custGeom>
                <a:avLst/>
                <a:gdLst>
                  <a:gd name="connsiteX0" fmla="*/ 1717756 w 1717952"/>
                  <a:gd name="connsiteY0" fmla="*/ 731084 h 1403671"/>
                  <a:gd name="connsiteX1" fmla="*/ 1696351 w 1717952"/>
                  <a:gd name="connsiteY1" fmla="*/ 477324 h 1403671"/>
                  <a:gd name="connsiteX2" fmla="*/ 1680791 w 1717952"/>
                  <a:gd name="connsiteY2" fmla="*/ 264473 h 1403671"/>
                  <a:gd name="connsiteX3" fmla="*/ 1666779 w 1717952"/>
                  <a:gd name="connsiteY3" fmla="*/ 243701 h 1403671"/>
                  <a:gd name="connsiteX4" fmla="*/ 1466742 w 1717952"/>
                  <a:gd name="connsiteY4" fmla="*/ 150689 h 1403671"/>
                  <a:gd name="connsiteX5" fmla="*/ 1335567 w 1717952"/>
                  <a:gd name="connsiteY5" fmla="*/ 87601 h 1403671"/>
                  <a:gd name="connsiteX6" fmla="*/ 1102719 w 1717952"/>
                  <a:gd name="connsiteY6" fmla="*/ 19162 h 1403671"/>
                  <a:gd name="connsiteX7" fmla="*/ 971192 w 1717952"/>
                  <a:gd name="connsiteY7" fmla="*/ 112245 h 1403671"/>
                  <a:gd name="connsiteX8" fmla="*/ 975698 w 1717952"/>
                  <a:gd name="connsiteY8" fmla="*/ 164701 h 1403671"/>
                  <a:gd name="connsiteX9" fmla="*/ 910568 w 1717952"/>
                  <a:gd name="connsiteY9" fmla="*/ 303269 h 1403671"/>
                  <a:gd name="connsiteX10" fmla="*/ 825371 w 1717952"/>
                  <a:gd name="connsiteY10" fmla="*/ 412053 h 1403671"/>
                  <a:gd name="connsiteX11" fmla="*/ 820654 w 1717952"/>
                  <a:gd name="connsiteY11" fmla="*/ 411208 h 1403671"/>
                  <a:gd name="connsiteX12" fmla="*/ 817556 w 1717952"/>
                  <a:gd name="connsiteY12" fmla="*/ 386424 h 1403671"/>
                  <a:gd name="connsiteX13" fmla="*/ 780731 w 1717952"/>
                  <a:gd name="connsiteY13" fmla="*/ 224550 h 1403671"/>
                  <a:gd name="connsiteX14" fmla="*/ 761368 w 1717952"/>
                  <a:gd name="connsiteY14" fmla="*/ 120201 h 1403671"/>
                  <a:gd name="connsiteX15" fmla="*/ 759678 w 1717952"/>
                  <a:gd name="connsiteY15" fmla="*/ 81546 h 1403671"/>
                  <a:gd name="connsiteX16" fmla="*/ 726444 w 1717952"/>
                  <a:gd name="connsiteY16" fmla="*/ 3179 h 1403671"/>
                  <a:gd name="connsiteX17" fmla="*/ 661737 w 1717952"/>
                  <a:gd name="connsiteY17" fmla="*/ 2193 h 1403671"/>
                  <a:gd name="connsiteX18" fmla="*/ 618997 w 1717952"/>
                  <a:gd name="connsiteY18" fmla="*/ 49368 h 1403671"/>
                  <a:gd name="connsiteX19" fmla="*/ 361928 w 1717952"/>
                  <a:gd name="connsiteY19" fmla="*/ 126749 h 1403671"/>
                  <a:gd name="connsiteX20" fmla="*/ 91340 w 1717952"/>
                  <a:gd name="connsiteY20" fmla="*/ 239406 h 1403671"/>
                  <a:gd name="connsiteX21" fmla="*/ 75568 w 1717952"/>
                  <a:gd name="connsiteY21" fmla="*/ 262079 h 1403671"/>
                  <a:gd name="connsiteX22" fmla="*/ 38391 w 1717952"/>
                  <a:gd name="connsiteY22" fmla="*/ 459651 h 1403671"/>
                  <a:gd name="connsiteX23" fmla="*/ 1918 w 1717952"/>
                  <a:gd name="connsiteY23" fmla="*/ 655182 h 1403671"/>
                  <a:gd name="connsiteX24" fmla="*/ 24942 w 1717952"/>
                  <a:gd name="connsiteY24" fmla="*/ 682008 h 1403671"/>
                  <a:gd name="connsiteX25" fmla="*/ 35011 w 1717952"/>
                  <a:gd name="connsiteY25" fmla="*/ 675601 h 1403671"/>
                  <a:gd name="connsiteX26" fmla="*/ 159990 w 1717952"/>
                  <a:gd name="connsiteY26" fmla="*/ 698061 h 1403671"/>
                  <a:gd name="connsiteX27" fmla="*/ 171889 w 1717952"/>
                  <a:gd name="connsiteY27" fmla="*/ 692922 h 1403671"/>
                  <a:gd name="connsiteX28" fmla="*/ 321019 w 1717952"/>
                  <a:gd name="connsiteY28" fmla="*/ 736928 h 1403671"/>
                  <a:gd name="connsiteX29" fmla="*/ 394739 w 1717952"/>
                  <a:gd name="connsiteY29" fmla="*/ 1292961 h 1403671"/>
                  <a:gd name="connsiteX30" fmla="*/ 397908 w 1717952"/>
                  <a:gd name="connsiteY30" fmla="*/ 1293313 h 1403671"/>
                  <a:gd name="connsiteX31" fmla="*/ 420510 w 1717952"/>
                  <a:gd name="connsiteY31" fmla="*/ 1304298 h 1403671"/>
                  <a:gd name="connsiteX32" fmla="*/ 536898 w 1717952"/>
                  <a:gd name="connsiteY32" fmla="*/ 1325562 h 1403671"/>
                  <a:gd name="connsiteX33" fmla="*/ 954293 w 1717952"/>
                  <a:gd name="connsiteY33" fmla="*/ 1385692 h 1403671"/>
                  <a:gd name="connsiteX34" fmla="*/ 1289800 w 1717952"/>
                  <a:gd name="connsiteY34" fmla="*/ 1403647 h 1403671"/>
                  <a:gd name="connsiteX35" fmla="*/ 1321978 w 1717952"/>
                  <a:gd name="connsiteY35" fmla="*/ 1387945 h 1403671"/>
                  <a:gd name="connsiteX36" fmla="*/ 1324090 w 1717952"/>
                  <a:gd name="connsiteY36" fmla="*/ 1388157 h 1403671"/>
                  <a:gd name="connsiteX37" fmla="*/ 1377180 w 1717952"/>
                  <a:gd name="connsiteY37" fmla="*/ 797622 h 1403671"/>
                  <a:gd name="connsiteX38" fmla="*/ 1556375 w 1717952"/>
                  <a:gd name="connsiteY38" fmla="*/ 757629 h 1403671"/>
                  <a:gd name="connsiteX39" fmla="*/ 1558558 w 1717952"/>
                  <a:gd name="connsiteY39" fmla="*/ 759108 h 1403671"/>
                  <a:gd name="connsiteX40" fmla="*/ 1577569 w 1717952"/>
                  <a:gd name="connsiteY40" fmla="*/ 760375 h 1403671"/>
                  <a:gd name="connsiteX41" fmla="*/ 1662484 w 1717952"/>
                  <a:gd name="connsiteY41" fmla="*/ 746152 h 1403671"/>
                  <a:gd name="connsiteX42" fmla="*/ 1683959 w 1717952"/>
                  <a:gd name="connsiteY42" fmla="*/ 754038 h 1403671"/>
                  <a:gd name="connsiteX43" fmla="*/ 1717756 w 1717952"/>
                  <a:gd name="connsiteY43" fmla="*/ 731084 h 1403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717952" h="1403671">
                    <a:moveTo>
                      <a:pt x="1717756" y="731084"/>
                    </a:moveTo>
                    <a:cubicBezTo>
                      <a:pt x="1710504" y="646521"/>
                      <a:pt x="1703111" y="561958"/>
                      <a:pt x="1696351" y="477324"/>
                    </a:cubicBezTo>
                    <a:cubicBezTo>
                      <a:pt x="1690648" y="406421"/>
                      <a:pt x="1685579" y="335447"/>
                      <a:pt x="1680791" y="264473"/>
                    </a:cubicBezTo>
                    <a:cubicBezTo>
                      <a:pt x="1680087" y="253911"/>
                      <a:pt x="1676636" y="248208"/>
                      <a:pt x="1666779" y="243701"/>
                    </a:cubicBezTo>
                    <a:cubicBezTo>
                      <a:pt x="1599889" y="213143"/>
                      <a:pt x="1533139" y="182233"/>
                      <a:pt x="1466742" y="150689"/>
                    </a:cubicBezTo>
                    <a:cubicBezTo>
                      <a:pt x="1422947" y="129847"/>
                      <a:pt x="1377743" y="111893"/>
                      <a:pt x="1335567" y="87601"/>
                    </a:cubicBezTo>
                    <a:cubicBezTo>
                      <a:pt x="1328103" y="88094"/>
                      <a:pt x="1112647" y="15853"/>
                      <a:pt x="1102719" y="19162"/>
                    </a:cubicBezTo>
                    <a:cubicBezTo>
                      <a:pt x="963728" y="65633"/>
                      <a:pt x="963728" y="65633"/>
                      <a:pt x="971192" y="112245"/>
                    </a:cubicBezTo>
                    <a:cubicBezTo>
                      <a:pt x="974008" y="129707"/>
                      <a:pt x="982105" y="148717"/>
                      <a:pt x="975698" y="164701"/>
                    </a:cubicBezTo>
                    <a:cubicBezTo>
                      <a:pt x="956757" y="212087"/>
                      <a:pt x="942182" y="261938"/>
                      <a:pt x="910568" y="303269"/>
                    </a:cubicBezTo>
                    <a:cubicBezTo>
                      <a:pt x="882545" y="339812"/>
                      <a:pt x="853817" y="375792"/>
                      <a:pt x="825371" y="412053"/>
                    </a:cubicBezTo>
                    <a:lnTo>
                      <a:pt x="820654" y="411208"/>
                    </a:lnTo>
                    <a:cubicBezTo>
                      <a:pt x="819527" y="402970"/>
                      <a:pt x="817556" y="394662"/>
                      <a:pt x="817556" y="386424"/>
                    </a:cubicBezTo>
                    <a:cubicBezTo>
                      <a:pt x="817415" y="329673"/>
                      <a:pt x="805797" y="275738"/>
                      <a:pt x="780731" y="224550"/>
                    </a:cubicBezTo>
                    <a:cubicBezTo>
                      <a:pt x="764677" y="191809"/>
                      <a:pt x="753271" y="158082"/>
                      <a:pt x="761368" y="120201"/>
                    </a:cubicBezTo>
                    <a:cubicBezTo>
                      <a:pt x="763973" y="107879"/>
                      <a:pt x="767634" y="92248"/>
                      <a:pt x="759678" y="81546"/>
                    </a:cubicBezTo>
                    <a:cubicBezTo>
                      <a:pt x="742075" y="57817"/>
                      <a:pt x="730598" y="32258"/>
                      <a:pt x="726444" y="3179"/>
                    </a:cubicBezTo>
                    <a:cubicBezTo>
                      <a:pt x="704898" y="-764"/>
                      <a:pt x="682860" y="-976"/>
                      <a:pt x="661737" y="2193"/>
                    </a:cubicBezTo>
                    <a:cubicBezTo>
                      <a:pt x="635685" y="6136"/>
                      <a:pt x="617519" y="14022"/>
                      <a:pt x="618997" y="49368"/>
                    </a:cubicBezTo>
                    <a:cubicBezTo>
                      <a:pt x="619279" y="55987"/>
                      <a:pt x="369110" y="127594"/>
                      <a:pt x="361928" y="126749"/>
                    </a:cubicBezTo>
                    <a:cubicBezTo>
                      <a:pt x="271732" y="164349"/>
                      <a:pt x="181606" y="202018"/>
                      <a:pt x="91340" y="239406"/>
                    </a:cubicBezTo>
                    <a:cubicBezTo>
                      <a:pt x="80778" y="243772"/>
                      <a:pt x="77539" y="251517"/>
                      <a:pt x="75568" y="262079"/>
                    </a:cubicBezTo>
                    <a:cubicBezTo>
                      <a:pt x="63527" y="327983"/>
                      <a:pt x="50783" y="393747"/>
                      <a:pt x="38391" y="459651"/>
                    </a:cubicBezTo>
                    <a:cubicBezTo>
                      <a:pt x="26139" y="524781"/>
                      <a:pt x="13606" y="589911"/>
                      <a:pt x="1918" y="655182"/>
                    </a:cubicBezTo>
                    <a:cubicBezTo>
                      <a:pt x="-2377" y="679403"/>
                      <a:pt x="-1321" y="679684"/>
                      <a:pt x="24942" y="682008"/>
                    </a:cubicBezTo>
                    <a:cubicBezTo>
                      <a:pt x="26421" y="676868"/>
                      <a:pt x="29308" y="674333"/>
                      <a:pt x="35011" y="675601"/>
                    </a:cubicBezTo>
                    <a:cubicBezTo>
                      <a:pt x="76413" y="684613"/>
                      <a:pt x="118941" y="687218"/>
                      <a:pt x="159990" y="698061"/>
                    </a:cubicBezTo>
                    <a:cubicBezTo>
                      <a:pt x="167946" y="700315"/>
                      <a:pt x="170692" y="697287"/>
                      <a:pt x="171889" y="692922"/>
                    </a:cubicBezTo>
                    <a:lnTo>
                      <a:pt x="321019" y="736928"/>
                    </a:lnTo>
                    <a:lnTo>
                      <a:pt x="394739" y="1292961"/>
                    </a:lnTo>
                    <a:lnTo>
                      <a:pt x="397908" y="1293313"/>
                    </a:lnTo>
                    <a:cubicBezTo>
                      <a:pt x="402273" y="1300003"/>
                      <a:pt x="410652" y="1302608"/>
                      <a:pt x="420510" y="1304298"/>
                    </a:cubicBezTo>
                    <a:cubicBezTo>
                      <a:pt x="459376" y="1311057"/>
                      <a:pt x="498032" y="1318591"/>
                      <a:pt x="536898" y="1325562"/>
                    </a:cubicBezTo>
                    <a:cubicBezTo>
                      <a:pt x="675326" y="1350417"/>
                      <a:pt x="814176" y="1373511"/>
                      <a:pt x="954293" y="1385692"/>
                    </a:cubicBezTo>
                    <a:cubicBezTo>
                      <a:pt x="1065824" y="1395339"/>
                      <a:pt x="1177706" y="1403084"/>
                      <a:pt x="1289800" y="1403647"/>
                    </a:cubicBezTo>
                    <a:cubicBezTo>
                      <a:pt x="1314514" y="1403788"/>
                      <a:pt x="1318457" y="1403858"/>
                      <a:pt x="1321978" y="1387945"/>
                    </a:cubicBezTo>
                    <a:lnTo>
                      <a:pt x="1324090" y="1388157"/>
                    </a:lnTo>
                    <a:lnTo>
                      <a:pt x="1377180" y="797622"/>
                    </a:lnTo>
                    <a:lnTo>
                      <a:pt x="1556375" y="757629"/>
                    </a:lnTo>
                    <a:cubicBezTo>
                      <a:pt x="1557009" y="758122"/>
                      <a:pt x="1557713" y="758685"/>
                      <a:pt x="1558558" y="759108"/>
                    </a:cubicBezTo>
                    <a:cubicBezTo>
                      <a:pt x="1564683" y="762769"/>
                      <a:pt x="1571091" y="761431"/>
                      <a:pt x="1577569" y="760375"/>
                    </a:cubicBezTo>
                    <a:cubicBezTo>
                      <a:pt x="1605874" y="755587"/>
                      <a:pt x="1634249" y="751222"/>
                      <a:pt x="1662484" y="746152"/>
                    </a:cubicBezTo>
                    <a:cubicBezTo>
                      <a:pt x="1671567" y="744533"/>
                      <a:pt x="1679312" y="744462"/>
                      <a:pt x="1683959" y="754038"/>
                    </a:cubicBezTo>
                    <a:cubicBezTo>
                      <a:pt x="1712757" y="753264"/>
                      <a:pt x="1719235" y="748757"/>
                      <a:pt x="1717756" y="73108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BBFC340E-7447-42FE-94A3-71A3E8C5B70D}"/>
                  </a:ext>
                </a:extLst>
              </p:cNvPr>
              <p:cNvSpPr/>
              <p:nvPr/>
            </p:nvSpPr>
            <p:spPr>
              <a:xfrm>
                <a:off x="5184187" y="2728768"/>
                <a:ext cx="1718588" cy="1033343"/>
              </a:xfrm>
              <a:custGeom>
                <a:avLst/>
                <a:gdLst>
                  <a:gd name="connsiteX0" fmla="*/ 185315 w 1718588"/>
                  <a:gd name="connsiteY0" fmla="*/ 1031233 h 1033343"/>
                  <a:gd name="connsiteX1" fmla="*/ 164966 w 1718588"/>
                  <a:gd name="connsiteY1" fmla="*/ 1026022 h 1033343"/>
                  <a:gd name="connsiteX2" fmla="*/ 100963 w 1718588"/>
                  <a:gd name="connsiteY2" fmla="*/ 982227 h 1033343"/>
                  <a:gd name="connsiteX3" fmla="*/ 8865 w 1718588"/>
                  <a:gd name="connsiteY3" fmla="*/ 827887 h 1033343"/>
                  <a:gd name="connsiteX4" fmla="*/ 5134 w 1718588"/>
                  <a:gd name="connsiteY4" fmla="*/ 794582 h 1033343"/>
                  <a:gd name="connsiteX5" fmla="*/ 64 w 1718588"/>
                  <a:gd name="connsiteY5" fmla="*/ 726214 h 1033343"/>
                  <a:gd name="connsiteX6" fmla="*/ 123917 w 1718588"/>
                  <a:gd name="connsiteY6" fmla="*/ 291850 h 1033343"/>
                  <a:gd name="connsiteX7" fmla="*/ 233194 w 1718588"/>
                  <a:gd name="connsiteY7" fmla="*/ 175672 h 1033343"/>
                  <a:gd name="connsiteX8" fmla="*/ 407390 w 1718588"/>
                  <a:gd name="connsiteY8" fmla="*/ 2110 h 1033343"/>
                  <a:gd name="connsiteX9" fmla="*/ 437596 w 1718588"/>
                  <a:gd name="connsiteY9" fmla="*/ 6476 h 1033343"/>
                  <a:gd name="connsiteX10" fmla="*/ 652631 w 1718588"/>
                  <a:gd name="connsiteY10" fmla="*/ 73225 h 1033343"/>
                  <a:gd name="connsiteX11" fmla="*/ 956453 w 1718588"/>
                  <a:gd name="connsiteY11" fmla="*/ 119837 h 1033343"/>
                  <a:gd name="connsiteX12" fmla="*/ 1082699 w 1718588"/>
                  <a:gd name="connsiteY12" fmla="*/ 122794 h 1033343"/>
                  <a:gd name="connsiteX13" fmla="*/ 1393281 w 1718588"/>
                  <a:gd name="connsiteY13" fmla="*/ 83223 h 1033343"/>
                  <a:gd name="connsiteX14" fmla="*/ 1445244 w 1718588"/>
                  <a:gd name="connsiteY14" fmla="*/ 64424 h 1033343"/>
                  <a:gd name="connsiteX15" fmla="*/ 1463762 w 1718588"/>
                  <a:gd name="connsiteY15" fmla="*/ 61818 h 1033343"/>
                  <a:gd name="connsiteX16" fmla="*/ 1528117 w 1718588"/>
                  <a:gd name="connsiteY16" fmla="*/ 184967 h 1033343"/>
                  <a:gd name="connsiteX17" fmla="*/ 1640493 w 1718588"/>
                  <a:gd name="connsiteY17" fmla="*/ 356205 h 1033343"/>
                  <a:gd name="connsiteX18" fmla="*/ 1717099 w 1718588"/>
                  <a:gd name="connsiteY18" fmla="*/ 597644 h 1033343"/>
                  <a:gd name="connsiteX19" fmla="*/ 1704918 w 1718588"/>
                  <a:gd name="connsiteY19" fmla="*/ 798033 h 1033343"/>
                  <a:gd name="connsiteX20" fmla="*/ 1705341 w 1718588"/>
                  <a:gd name="connsiteY20" fmla="*/ 813100 h 1033343"/>
                  <a:gd name="connsiteX21" fmla="*/ 1693371 w 1718588"/>
                  <a:gd name="connsiteY21" fmla="*/ 848446 h 1033343"/>
                  <a:gd name="connsiteX22" fmla="*/ 1683373 w 1718588"/>
                  <a:gd name="connsiteY22" fmla="*/ 869077 h 1033343"/>
                  <a:gd name="connsiteX23" fmla="*/ 1553183 w 1718588"/>
                  <a:gd name="connsiteY23" fmla="*/ 707695 h 1033343"/>
                  <a:gd name="connsiteX24" fmla="*/ 1155574 w 1718588"/>
                  <a:gd name="connsiteY24" fmla="*/ 629399 h 1033343"/>
                  <a:gd name="connsiteX25" fmla="*/ 980463 w 1718588"/>
                  <a:gd name="connsiteY25" fmla="*/ 675940 h 1033343"/>
                  <a:gd name="connsiteX26" fmla="*/ 942723 w 1718588"/>
                  <a:gd name="connsiteY26" fmla="*/ 692839 h 1033343"/>
                  <a:gd name="connsiteX27" fmla="*/ 879494 w 1718588"/>
                  <a:gd name="connsiteY27" fmla="*/ 681362 h 1033343"/>
                  <a:gd name="connsiteX28" fmla="*/ 653616 w 1718588"/>
                  <a:gd name="connsiteY28" fmla="*/ 553919 h 1033343"/>
                  <a:gd name="connsiteX29" fmla="*/ 516034 w 1718588"/>
                  <a:gd name="connsiteY29" fmla="*/ 547229 h 1033343"/>
                  <a:gd name="connsiteX30" fmla="*/ 193271 w 1718588"/>
                  <a:gd name="connsiteY30" fmla="*/ 668406 h 1033343"/>
                  <a:gd name="connsiteX31" fmla="*/ 107018 w 1718588"/>
                  <a:gd name="connsiteY31" fmla="*/ 761630 h 1033343"/>
                  <a:gd name="connsiteX32" fmla="*/ 117368 w 1718588"/>
                  <a:gd name="connsiteY32" fmla="*/ 942585 h 1033343"/>
                  <a:gd name="connsiteX33" fmla="*/ 185315 w 1718588"/>
                  <a:gd name="connsiteY33" fmla="*/ 1031233 h 1033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718588" h="1033343">
                    <a:moveTo>
                      <a:pt x="185315" y="1031233"/>
                    </a:moveTo>
                    <a:cubicBezTo>
                      <a:pt x="176373" y="1037851"/>
                      <a:pt x="172007" y="1026867"/>
                      <a:pt x="164966" y="1026022"/>
                    </a:cubicBezTo>
                    <a:cubicBezTo>
                      <a:pt x="137647" y="1020319"/>
                      <a:pt x="119762" y="999900"/>
                      <a:pt x="100963" y="982227"/>
                    </a:cubicBezTo>
                    <a:cubicBezTo>
                      <a:pt x="55689" y="939769"/>
                      <a:pt x="27172" y="886679"/>
                      <a:pt x="8865" y="827887"/>
                    </a:cubicBezTo>
                    <a:cubicBezTo>
                      <a:pt x="5486" y="817114"/>
                      <a:pt x="5345" y="805848"/>
                      <a:pt x="5134" y="794582"/>
                    </a:cubicBezTo>
                    <a:cubicBezTo>
                      <a:pt x="6190" y="771558"/>
                      <a:pt x="346" y="748956"/>
                      <a:pt x="64" y="726214"/>
                    </a:cubicBezTo>
                    <a:cubicBezTo>
                      <a:pt x="-1696" y="569198"/>
                      <a:pt x="32594" y="422039"/>
                      <a:pt x="123917" y="291850"/>
                    </a:cubicBezTo>
                    <a:cubicBezTo>
                      <a:pt x="154545" y="248125"/>
                      <a:pt x="195665" y="213412"/>
                      <a:pt x="233194" y="175672"/>
                    </a:cubicBezTo>
                    <a:cubicBezTo>
                      <a:pt x="291001" y="117513"/>
                      <a:pt x="357680" y="68296"/>
                      <a:pt x="407390" y="2110"/>
                    </a:cubicBezTo>
                    <a:cubicBezTo>
                      <a:pt x="418445" y="-3312"/>
                      <a:pt x="428091" y="3025"/>
                      <a:pt x="437596" y="6476"/>
                    </a:cubicBezTo>
                    <a:cubicBezTo>
                      <a:pt x="508289" y="31894"/>
                      <a:pt x="580178" y="53369"/>
                      <a:pt x="652631" y="73225"/>
                    </a:cubicBezTo>
                    <a:cubicBezTo>
                      <a:pt x="752121" y="100474"/>
                      <a:pt x="853512" y="114486"/>
                      <a:pt x="956453" y="119837"/>
                    </a:cubicBezTo>
                    <a:cubicBezTo>
                      <a:pt x="998558" y="122019"/>
                      <a:pt x="1040664" y="124977"/>
                      <a:pt x="1082699" y="122794"/>
                    </a:cubicBezTo>
                    <a:cubicBezTo>
                      <a:pt x="1187118" y="117302"/>
                      <a:pt x="1291889" y="113359"/>
                      <a:pt x="1393281" y="83223"/>
                    </a:cubicBezTo>
                    <a:cubicBezTo>
                      <a:pt x="1410954" y="77942"/>
                      <a:pt x="1428627" y="72803"/>
                      <a:pt x="1445244" y="64424"/>
                    </a:cubicBezTo>
                    <a:cubicBezTo>
                      <a:pt x="1451017" y="61537"/>
                      <a:pt x="1456862" y="57594"/>
                      <a:pt x="1463762" y="61818"/>
                    </a:cubicBezTo>
                    <a:cubicBezTo>
                      <a:pt x="1485167" y="102868"/>
                      <a:pt x="1501291" y="146452"/>
                      <a:pt x="1528117" y="184967"/>
                    </a:cubicBezTo>
                    <a:cubicBezTo>
                      <a:pt x="1567125" y="240943"/>
                      <a:pt x="1604794" y="298046"/>
                      <a:pt x="1640493" y="356205"/>
                    </a:cubicBezTo>
                    <a:cubicBezTo>
                      <a:pt x="1685837" y="429996"/>
                      <a:pt x="1711326" y="510334"/>
                      <a:pt x="1717099" y="597644"/>
                    </a:cubicBezTo>
                    <a:cubicBezTo>
                      <a:pt x="1721606" y="665308"/>
                      <a:pt x="1715410" y="731635"/>
                      <a:pt x="1704918" y="798033"/>
                    </a:cubicBezTo>
                    <a:cubicBezTo>
                      <a:pt x="1704144" y="802891"/>
                      <a:pt x="1700975" y="808171"/>
                      <a:pt x="1705341" y="813100"/>
                    </a:cubicBezTo>
                    <a:cubicBezTo>
                      <a:pt x="1693512" y="822183"/>
                      <a:pt x="1699849" y="837462"/>
                      <a:pt x="1693371" y="848446"/>
                    </a:cubicBezTo>
                    <a:cubicBezTo>
                      <a:pt x="1689498" y="854995"/>
                      <a:pt x="1686682" y="862177"/>
                      <a:pt x="1683373" y="869077"/>
                    </a:cubicBezTo>
                    <a:cubicBezTo>
                      <a:pt x="1676120" y="786133"/>
                      <a:pt x="1617891" y="743675"/>
                      <a:pt x="1553183" y="707695"/>
                    </a:cubicBezTo>
                    <a:cubicBezTo>
                      <a:pt x="1429261" y="638904"/>
                      <a:pt x="1294706" y="625245"/>
                      <a:pt x="1155574" y="629399"/>
                    </a:cubicBezTo>
                    <a:cubicBezTo>
                      <a:pt x="1092275" y="631300"/>
                      <a:pt x="1035876" y="649184"/>
                      <a:pt x="980463" y="675940"/>
                    </a:cubicBezTo>
                    <a:cubicBezTo>
                      <a:pt x="968070" y="681925"/>
                      <a:pt x="953847" y="685094"/>
                      <a:pt x="942723" y="692839"/>
                    </a:cubicBezTo>
                    <a:cubicBezTo>
                      <a:pt x="916811" y="710864"/>
                      <a:pt x="900054" y="700725"/>
                      <a:pt x="879494" y="681362"/>
                    </a:cubicBezTo>
                    <a:cubicBezTo>
                      <a:pt x="814998" y="620457"/>
                      <a:pt x="741066" y="574971"/>
                      <a:pt x="653616" y="553919"/>
                    </a:cubicBezTo>
                    <a:cubicBezTo>
                      <a:pt x="608131" y="542935"/>
                      <a:pt x="561942" y="543075"/>
                      <a:pt x="516034" y="547229"/>
                    </a:cubicBezTo>
                    <a:cubicBezTo>
                      <a:pt x="397533" y="557862"/>
                      <a:pt x="290720" y="601446"/>
                      <a:pt x="193271" y="668406"/>
                    </a:cubicBezTo>
                    <a:cubicBezTo>
                      <a:pt x="157784" y="692768"/>
                      <a:pt x="127367" y="722834"/>
                      <a:pt x="107018" y="761630"/>
                    </a:cubicBezTo>
                    <a:cubicBezTo>
                      <a:pt x="74347" y="823944"/>
                      <a:pt x="86388" y="883722"/>
                      <a:pt x="117368" y="942585"/>
                    </a:cubicBezTo>
                    <a:cubicBezTo>
                      <a:pt x="134971" y="975819"/>
                      <a:pt x="160178" y="1003491"/>
                      <a:pt x="185315" y="103123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5B6CABD7-44DE-4679-A324-3FE6367CB170}"/>
                  </a:ext>
                </a:extLst>
              </p:cNvPr>
              <p:cNvSpPr/>
              <p:nvPr/>
            </p:nvSpPr>
            <p:spPr>
              <a:xfrm>
                <a:off x="5708938" y="5094486"/>
                <a:ext cx="639725" cy="1764233"/>
              </a:xfrm>
              <a:custGeom>
                <a:avLst/>
                <a:gdLst>
                  <a:gd name="connsiteX0" fmla="*/ 336647 w 639725"/>
                  <a:gd name="connsiteY0" fmla="*/ 1601287 h 1764233"/>
                  <a:gd name="connsiteX1" fmla="*/ 373401 w 639725"/>
                  <a:gd name="connsiteY1" fmla="*/ 1673740 h 1764233"/>
                  <a:gd name="connsiteX2" fmla="*/ 377908 w 639725"/>
                  <a:gd name="connsiteY2" fmla="*/ 1682471 h 1764233"/>
                  <a:gd name="connsiteX3" fmla="*/ 330099 w 639725"/>
                  <a:gd name="connsiteY3" fmla="*/ 1763654 h 1764233"/>
                  <a:gd name="connsiteX4" fmla="*/ 137173 w 639725"/>
                  <a:gd name="connsiteY4" fmla="*/ 1732110 h 1764233"/>
                  <a:gd name="connsiteX5" fmla="*/ 929 w 639725"/>
                  <a:gd name="connsiteY5" fmla="*/ 1530454 h 1764233"/>
                  <a:gd name="connsiteX6" fmla="*/ 54582 w 639725"/>
                  <a:gd name="connsiteY6" fmla="*/ 1254444 h 1764233"/>
                  <a:gd name="connsiteX7" fmla="*/ 55286 w 639725"/>
                  <a:gd name="connsiteY7" fmla="*/ 1122495 h 1764233"/>
                  <a:gd name="connsiteX8" fmla="*/ 45147 w 639725"/>
                  <a:gd name="connsiteY8" fmla="*/ 1095246 h 1764233"/>
                  <a:gd name="connsiteX9" fmla="*/ 61975 w 639725"/>
                  <a:gd name="connsiteY9" fmla="*/ 943863 h 1764233"/>
                  <a:gd name="connsiteX10" fmla="*/ 110488 w 639725"/>
                  <a:gd name="connsiteY10" fmla="*/ 867115 h 1764233"/>
                  <a:gd name="connsiteX11" fmla="*/ 154142 w 639725"/>
                  <a:gd name="connsiteY11" fmla="*/ 646941 h 1764233"/>
                  <a:gd name="connsiteX12" fmla="*/ 96335 w 639725"/>
                  <a:gd name="connsiteY12" fmla="*/ 311082 h 1764233"/>
                  <a:gd name="connsiteX13" fmla="*/ 45217 w 639725"/>
                  <a:gd name="connsiteY13" fmla="*/ 18807 h 1764233"/>
                  <a:gd name="connsiteX14" fmla="*/ 59299 w 639725"/>
                  <a:gd name="connsiteY14" fmla="*/ 7 h 1764233"/>
                  <a:gd name="connsiteX15" fmla="*/ 237298 w 639725"/>
                  <a:gd name="connsiteY15" fmla="*/ 78 h 1764233"/>
                  <a:gd name="connsiteX16" fmla="*/ 270391 w 639725"/>
                  <a:gd name="connsiteY16" fmla="*/ 25144 h 1764233"/>
                  <a:gd name="connsiteX17" fmla="*/ 282501 w 639725"/>
                  <a:gd name="connsiteY17" fmla="*/ 37114 h 1764233"/>
                  <a:gd name="connsiteX18" fmla="*/ 625120 w 639725"/>
                  <a:gd name="connsiteY18" fmla="*/ 115129 h 1764233"/>
                  <a:gd name="connsiteX19" fmla="*/ 637653 w 639725"/>
                  <a:gd name="connsiteY19" fmla="*/ 135900 h 1764233"/>
                  <a:gd name="connsiteX20" fmla="*/ 451416 w 639725"/>
                  <a:gd name="connsiteY20" fmla="*/ 773047 h 1764233"/>
                  <a:gd name="connsiteX21" fmla="*/ 452895 w 639725"/>
                  <a:gd name="connsiteY21" fmla="*/ 795648 h 1764233"/>
                  <a:gd name="connsiteX22" fmla="*/ 522813 w 639725"/>
                  <a:gd name="connsiteY22" fmla="*/ 1042719 h 1764233"/>
                  <a:gd name="connsiteX23" fmla="*/ 535064 w 639725"/>
                  <a:gd name="connsiteY23" fmla="*/ 1211494 h 1764233"/>
                  <a:gd name="connsiteX24" fmla="*/ 558018 w 639725"/>
                  <a:gd name="connsiteY24" fmla="*/ 1471098 h 1764233"/>
                  <a:gd name="connsiteX25" fmla="*/ 560905 w 639725"/>
                  <a:gd name="connsiteY25" fmla="*/ 1555731 h 1764233"/>
                  <a:gd name="connsiteX26" fmla="*/ 500070 w 639725"/>
                  <a:gd name="connsiteY26" fmla="*/ 1610159 h 1764233"/>
                  <a:gd name="connsiteX27" fmla="*/ 369810 w 639725"/>
                  <a:gd name="connsiteY27" fmla="*/ 1603611 h 1764233"/>
                  <a:gd name="connsiteX28" fmla="*/ 336647 w 639725"/>
                  <a:gd name="connsiteY28" fmla="*/ 1601287 h 1764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639725" h="1764233">
                    <a:moveTo>
                      <a:pt x="336647" y="1601287"/>
                    </a:moveTo>
                    <a:cubicBezTo>
                      <a:pt x="349814" y="1627269"/>
                      <a:pt x="361572" y="1650504"/>
                      <a:pt x="373401" y="1673740"/>
                    </a:cubicBezTo>
                    <a:cubicBezTo>
                      <a:pt x="374880" y="1676697"/>
                      <a:pt x="376429" y="1679584"/>
                      <a:pt x="377908" y="1682471"/>
                    </a:cubicBezTo>
                    <a:cubicBezTo>
                      <a:pt x="402692" y="1732885"/>
                      <a:pt x="386005" y="1761119"/>
                      <a:pt x="330099" y="1763654"/>
                    </a:cubicBezTo>
                    <a:cubicBezTo>
                      <a:pt x="263561" y="1766753"/>
                      <a:pt x="198853" y="1757599"/>
                      <a:pt x="137173" y="1732110"/>
                    </a:cubicBezTo>
                    <a:cubicBezTo>
                      <a:pt x="47611" y="1695075"/>
                      <a:pt x="7266" y="1624241"/>
                      <a:pt x="929" y="1530454"/>
                    </a:cubicBezTo>
                    <a:cubicBezTo>
                      <a:pt x="-5619" y="1433640"/>
                      <a:pt x="23531" y="1343796"/>
                      <a:pt x="54582" y="1254444"/>
                    </a:cubicBezTo>
                    <a:cubicBezTo>
                      <a:pt x="70002" y="1210086"/>
                      <a:pt x="73029" y="1166572"/>
                      <a:pt x="55286" y="1122495"/>
                    </a:cubicBezTo>
                    <a:cubicBezTo>
                      <a:pt x="51695" y="1113482"/>
                      <a:pt x="49019" y="1104117"/>
                      <a:pt x="45147" y="1095246"/>
                    </a:cubicBezTo>
                    <a:cubicBezTo>
                      <a:pt x="21630" y="1041523"/>
                      <a:pt x="31980" y="991601"/>
                      <a:pt x="61975" y="943863"/>
                    </a:cubicBezTo>
                    <a:cubicBezTo>
                      <a:pt x="78099" y="918233"/>
                      <a:pt x="93237" y="891900"/>
                      <a:pt x="110488" y="867115"/>
                    </a:cubicBezTo>
                    <a:cubicBezTo>
                      <a:pt x="157311" y="799943"/>
                      <a:pt x="168295" y="726294"/>
                      <a:pt x="154142" y="646941"/>
                    </a:cubicBezTo>
                    <a:cubicBezTo>
                      <a:pt x="134216" y="535129"/>
                      <a:pt x="115698" y="423035"/>
                      <a:pt x="96335" y="311082"/>
                    </a:cubicBezTo>
                    <a:cubicBezTo>
                      <a:pt x="79507" y="213634"/>
                      <a:pt x="62327" y="116256"/>
                      <a:pt x="45217" y="18807"/>
                    </a:cubicBezTo>
                    <a:cubicBezTo>
                      <a:pt x="43246" y="7471"/>
                      <a:pt x="42682" y="-274"/>
                      <a:pt x="59299" y="7"/>
                    </a:cubicBezTo>
                    <a:cubicBezTo>
                      <a:pt x="118655" y="993"/>
                      <a:pt x="178012" y="219"/>
                      <a:pt x="237298" y="78"/>
                    </a:cubicBezTo>
                    <a:cubicBezTo>
                      <a:pt x="254689" y="78"/>
                      <a:pt x="270743" y="1486"/>
                      <a:pt x="270391" y="25144"/>
                    </a:cubicBezTo>
                    <a:cubicBezTo>
                      <a:pt x="270250" y="32960"/>
                      <a:pt x="274545" y="35283"/>
                      <a:pt x="282501" y="37114"/>
                    </a:cubicBezTo>
                    <a:cubicBezTo>
                      <a:pt x="396778" y="62884"/>
                      <a:pt x="510843" y="89641"/>
                      <a:pt x="625120" y="115129"/>
                    </a:cubicBezTo>
                    <a:cubicBezTo>
                      <a:pt x="639554" y="118368"/>
                      <a:pt x="642300" y="121748"/>
                      <a:pt x="637653" y="135900"/>
                    </a:cubicBezTo>
                    <a:cubicBezTo>
                      <a:pt x="569073" y="346358"/>
                      <a:pt x="504084" y="557872"/>
                      <a:pt x="451416" y="773047"/>
                    </a:cubicBezTo>
                    <a:cubicBezTo>
                      <a:pt x="449375" y="781284"/>
                      <a:pt x="449515" y="788044"/>
                      <a:pt x="452895" y="795648"/>
                    </a:cubicBezTo>
                    <a:cubicBezTo>
                      <a:pt x="487608" y="874790"/>
                      <a:pt x="512322" y="956959"/>
                      <a:pt x="522813" y="1042719"/>
                    </a:cubicBezTo>
                    <a:cubicBezTo>
                      <a:pt x="529713" y="1098696"/>
                      <a:pt x="534571" y="1155165"/>
                      <a:pt x="535064" y="1211494"/>
                    </a:cubicBezTo>
                    <a:cubicBezTo>
                      <a:pt x="535909" y="1298803"/>
                      <a:pt x="545837" y="1384915"/>
                      <a:pt x="558018" y="1471098"/>
                    </a:cubicBezTo>
                    <a:cubicBezTo>
                      <a:pt x="561961" y="1499051"/>
                      <a:pt x="565411" y="1527215"/>
                      <a:pt x="560905" y="1555731"/>
                    </a:cubicBezTo>
                    <a:cubicBezTo>
                      <a:pt x="555272" y="1591500"/>
                      <a:pt x="536754" y="1609032"/>
                      <a:pt x="500070" y="1610159"/>
                    </a:cubicBezTo>
                    <a:cubicBezTo>
                      <a:pt x="456486" y="1611567"/>
                      <a:pt x="413254" y="1605512"/>
                      <a:pt x="369810" y="1603611"/>
                    </a:cubicBezTo>
                    <a:cubicBezTo>
                      <a:pt x="360023" y="1603118"/>
                      <a:pt x="350236" y="1602203"/>
                      <a:pt x="336647" y="1601287"/>
                    </a:cubicBezTo>
                    <a:close/>
                  </a:path>
                </a:pathLst>
              </a:custGeom>
              <a:solidFill>
                <a:srgbClr val="FCC985"/>
              </a:solidFill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30FFAA32-95C9-495F-BCC6-7D815F200A31}"/>
                  </a:ext>
                </a:extLst>
              </p:cNvPr>
              <p:cNvSpPr/>
              <p:nvPr/>
            </p:nvSpPr>
            <p:spPr>
              <a:xfrm>
                <a:off x="5617307" y="-8"/>
                <a:ext cx="1026177" cy="1536916"/>
              </a:xfrm>
              <a:custGeom>
                <a:avLst/>
                <a:gdLst>
                  <a:gd name="connsiteX0" fmla="*/ 33556 w 1026177"/>
                  <a:gd name="connsiteY0" fmla="*/ 1265429 h 1536916"/>
                  <a:gd name="connsiteX1" fmla="*/ 45807 w 1026177"/>
                  <a:gd name="connsiteY1" fmla="*/ 1241349 h 1536916"/>
                  <a:gd name="connsiteX2" fmla="*/ 30317 w 1026177"/>
                  <a:gd name="connsiteY2" fmla="*/ 1030680 h 1536916"/>
                  <a:gd name="connsiteX3" fmla="*/ 26726 w 1026177"/>
                  <a:gd name="connsiteY3" fmla="*/ 955693 h 1536916"/>
                  <a:gd name="connsiteX4" fmla="*/ 21727 w 1026177"/>
                  <a:gd name="connsiteY4" fmla="*/ 847190 h 1536916"/>
                  <a:gd name="connsiteX5" fmla="*/ 18206 w 1026177"/>
                  <a:gd name="connsiteY5" fmla="*/ 631663 h 1536916"/>
                  <a:gd name="connsiteX6" fmla="*/ 69606 w 1026177"/>
                  <a:gd name="connsiteY6" fmla="*/ 346218 h 1536916"/>
                  <a:gd name="connsiteX7" fmla="*/ 345968 w 1026177"/>
                  <a:gd name="connsiteY7" fmla="*/ 32890 h 1536916"/>
                  <a:gd name="connsiteX8" fmla="*/ 634159 w 1026177"/>
                  <a:gd name="connsiteY8" fmla="*/ 44649 h 1536916"/>
                  <a:gd name="connsiteX9" fmla="*/ 891862 w 1026177"/>
                  <a:gd name="connsiteY9" fmla="*/ 387831 h 1536916"/>
                  <a:gd name="connsiteX10" fmla="*/ 938756 w 1026177"/>
                  <a:gd name="connsiteY10" fmla="*/ 631240 h 1536916"/>
                  <a:gd name="connsiteX11" fmla="*/ 951571 w 1026177"/>
                  <a:gd name="connsiteY11" fmla="*/ 802690 h 1536916"/>
                  <a:gd name="connsiteX12" fmla="*/ 1002055 w 1026177"/>
                  <a:gd name="connsiteY12" fmla="*/ 1191146 h 1536916"/>
                  <a:gd name="connsiteX13" fmla="*/ 1007266 w 1026177"/>
                  <a:gd name="connsiteY13" fmla="*/ 1226211 h 1536916"/>
                  <a:gd name="connsiteX14" fmla="*/ 1001773 w 1026177"/>
                  <a:gd name="connsiteY14" fmla="*/ 1260923 h 1536916"/>
                  <a:gd name="connsiteX15" fmla="*/ 1001633 w 1026177"/>
                  <a:gd name="connsiteY15" fmla="*/ 1408363 h 1536916"/>
                  <a:gd name="connsiteX16" fmla="*/ 1009941 w 1026177"/>
                  <a:gd name="connsiteY16" fmla="*/ 1454552 h 1536916"/>
                  <a:gd name="connsiteX17" fmla="*/ 1026136 w 1026177"/>
                  <a:gd name="connsiteY17" fmla="*/ 1470536 h 1536916"/>
                  <a:gd name="connsiteX18" fmla="*/ 1007477 w 1026177"/>
                  <a:gd name="connsiteY18" fmla="*/ 1484055 h 1536916"/>
                  <a:gd name="connsiteX19" fmla="*/ 827437 w 1026177"/>
                  <a:gd name="connsiteY19" fmla="*/ 1517711 h 1536916"/>
                  <a:gd name="connsiteX20" fmla="*/ 730552 w 1026177"/>
                  <a:gd name="connsiteY20" fmla="*/ 1535243 h 1536916"/>
                  <a:gd name="connsiteX21" fmla="*/ 702106 w 1026177"/>
                  <a:gd name="connsiteY21" fmla="*/ 1532356 h 1536916"/>
                  <a:gd name="connsiteX22" fmla="*/ 695769 w 1026177"/>
                  <a:gd name="connsiteY22" fmla="*/ 1491800 h 1536916"/>
                  <a:gd name="connsiteX23" fmla="*/ 695980 w 1026177"/>
                  <a:gd name="connsiteY23" fmla="*/ 1298804 h 1536916"/>
                  <a:gd name="connsiteX24" fmla="*/ 704852 w 1026177"/>
                  <a:gd name="connsiteY24" fmla="*/ 1183119 h 1536916"/>
                  <a:gd name="connsiteX25" fmla="*/ 709358 w 1026177"/>
                  <a:gd name="connsiteY25" fmla="*/ 1149885 h 1536916"/>
                  <a:gd name="connsiteX26" fmla="*/ 731044 w 1026177"/>
                  <a:gd name="connsiteY26" fmla="*/ 1080953 h 1536916"/>
                  <a:gd name="connsiteX27" fmla="*/ 773432 w 1026177"/>
                  <a:gd name="connsiteY27" fmla="*/ 992025 h 1536916"/>
                  <a:gd name="connsiteX28" fmla="*/ 822508 w 1026177"/>
                  <a:gd name="connsiteY28" fmla="*/ 856343 h 1536916"/>
                  <a:gd name="connsiteX29" fmla="*/ 819480 w 1026177"/>
                  <a:gd name="connsiteY29" fmla="*/ 679965 h 1536916"/>
                  <a:gd name="connsiteX30" fmla="*/ 796033 w 1026177"/>
                  <a:gd name="connsiteY30" fmla="*/ 665953 h 1536916"/>
                  <a:gd name="connsiteX31" fmla="*/ 697599 w 1026177"/>
                  <a:gd name="connsiteY31" fmla="*/ 667079 h 1536916"/>
                  <a:gd name="connsiteX32" fmla="*/ 492634 w 1026177"/>
                  <a:gd name="connsiteY32" fmla="*/ 581108 h 1536916"/>
                  <a:gd name="connsiteX33" fmla="*/ 397579 w 1026177"/>
                  <a:gd name="connsiteY33" fmla="*/ 470422 h 1536916"/>
                  <a:gd name="connsiteX34" fmla="*/ 384272 w 1026177"/>
                  <a:gd name="connsiteY34" fmla="*/ 453242 h 1536916"/>
                  <a:gd name="connsiteX35" fmla="*/ 371598 w 1026177"/>
                  <a:gd name="connsiteY35" fmla="*/ 485913 h 1536916"/>
                  <a:gd name="connsiteX36" fmla="*/ 306890 w 1026177"/>
                  <a:gd name="connsiteY36" fmla="*/ 777202 h 1536916"/>
                  <a:gd name="connsiteX37" fmla="*/ 341955 w 1026177"/>
                  <a:gd name="connsiteY37" fmla="*/ 965973 h 1536916"/>
                  <a:gd name="connsiteX38" fmla="*/ 401381 w 1026177"/>
                  <a:gd name="connsiteY38" fmla="*/ 1117778 h 1536916"/>
                  <a:gd name="connsiteX39" fmla="*/ 399832 w 1026177"/>
                  <a:gd name="connsiteY39" fmla="*/ 1144886 h 1536916"/>
                  <a:gd name="connsiteX40" fmla="*/ 385187 w 1026177"/>
                  <a:gd name="connsiteY40" fmla="*/ 1146928 h 1536916"/>
                  <a:gd name="connsiteX41" fmla="*/ 335900 w 1026177"/>
                  <a:gd name="connsiteY41" fmla="*/ 1146647 h 1536916"/>
                  <a:gd name="connsiteX42" fmla="*/ 296892 w 1026177"/>
                  <a:gd name="connsiteY42" fmla="*/ 1187696 h 1536916"/>
                  <a:gd name="connsiteX43" fmla="*/ 289147 w 1026177"/>
                  <a:gd name="connsiteY43" fmla="*/ 1224380 h 1536916"/>
                  <a:gd name="connsiteX44" fmla="*/ 299145 w 1026177"/>
                  <a:gd name="connsiteY44" fmla="*/ 1429205 h 1536916"/>
                  <a:gd name="connsiteX45" fmla="*/ 314213 w 1026177"/>
                  <a:gd name="connsiteY45" fmla="*/ 1504755 h 1536916"/>
                  <a:gd name="connsiteX46" fmla="*/ 306679 w 1026177"/>
                  <a:gd name="connsiteY46" fmla="*/ 1522640 h 1536916"/>
                  <a:gd name="connsiteX47" fmla="*/ 285345 w 1026177"/>
                  <a:gd name="connsiteY47" fmla="*/ 1522569 h 1536916"/>
                  <a:gd name="connsiteX48" fmla="*/ 27078 w 1026177"/>
                  <a:gd name="connsiteY48" fmla="*/ 1477154 h 1536916"/>
                  <a:gd name="connsiteX49" fmla="*/ 533 w 1026177"/>
                  <a:gd name="connsiteY49" fmla="*/ 1466452 h 1536916"/>
                  <a:gd name="connsiteX50" fmla="*/ 12362 w 1026177"/>
                  <a:gd name="connsiteY50" fmla="*/ 1429697 h 1536916"/>
                  <a:gd name="connsiteX51" fmla="*/ 38978 w 1026177"/>
                  <a:gd name="connsiteY51" fmla="*/ 1284159 h 1536916"/>
                  <a:gd name="connsiteX52" fmla="*/ 33556 w 1026177"/>
                  <a:gd name="connsiteY52" fmla="*/ 1265429 h 15369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026177" h="1536916">
                    <a:moveTo>
                      <a:pt x="33556" y="1265429"/>
                    </a:moveTo>
                    <a:cubicBezTo>
                      <a:pt x="43273" y="1260219"/>
                      <a:pt x="46723" y="1252615"/>
                      <a:pt x="45807" y="1241349"/>
                    </a:cubicBezTo>
                    <a:cubicBezTo>
                      <a:pt x="40315" y="1171149"/>
                      <a:pt x="35387" y="1100880"/>
                      <a:pt x="30317" y="1030680"/>
                    </a:cubicBezTo>
                    <a:cubicBezTo>
                      <a:pt x="28486" y="1005755"/>
                      <a:pt x="29402" y="980759"/>
                      <a:pt x="26726" y="955693"/>
                    </a:cubicBezTo>
                    <a:cubicBezTo>
                      <a:pt x="22924" y="919783"/>
                      <a:pt x="23417" y="883381"/>
                      <a:pt x="21727" y="847190"/>
                    </a:cubicBezTo>
                    <a:cubicBezTo>
                      <a:pt x="18418" y="775371"/>
                      <a:pt x="16376" y="703482"/>
                      <a:pt x="18206" y="631663"/>
                    </a:cubicBezTo>
                    <a:cubicBezTo>
                      <a:pt x="20741" y="534003"/>
                      <a:pt x="30740" y="436977"/>
                      <a:pt x="69606" y="346218"/>
                    </a:cubicBezTo>
                    <a:cubicBezTo>
                      <a:pt x="127202" y="211945"/>
                      <a:pt x="212188" y="100203"/>
                      <a:pt x="345968" y="32890"/>
                    </a:cubicBezTo>
                    <a:cubicBezTo>
                      <a:pt x="443769" y="-16397"/>
                      <a:pt x="540231" y="-8511"/>
                      <a:pt x="634159" y="44649"/>
                    </a:cubicBezTo>
                    <a:cubicBezTo>
                      <a:pt x="769911" y="121467"/>
                      <a:pt x="847433" y="242433"/>
                      <a:pt x="891862" y="387831"/>
                    </a:cubicBezTo>
                    <a:cubicBezTo>
                      <a:pt x="916084" y="467183"/>
                      <a:pt x="929743" y="548930"/>
                      <a:pt x="938756" y="631240"/>
                    </a:cubicBezTo>
                    <a:cubicBezTo>
                      <a:pt x="944952" y="688203"/>
                      <a:pt x="947698" y="745517"/>
                      <a:pt x="951571" y="802690"/>
                    </a:cubicBezTo>
                    <a:cubicBezTo>
                      <a:pt x="960442" y="933232"/>
                      <a:pt x="974032" y="1063140"/>
                      <a:pt x="1002055" y="1191146"/>
                    </a:cubicBezTo>
                    <a:cubicBezTo>
                      <a:pt x="1004590" y="1202623"/>
                      <a:pt x="1005576" y="1214522"/>
                      <a:pt x="1007266" y="1226211"/>
                    </a:cubicBezTo>
                    <a:cubicBezTo>
                      <a:pt x="1003041" y="1237406"/>
                      <a:pt x="1001773" y="1248953"/>
                      <a:pt x="1001773" y="1260923"/>
                    </a:cubicBezTo>
                    <a:cubicBezTo>
                      <a:pt x="1001985" y="1310070"/>
                      <a:pt x="1002196" y="1359216"/>
                      <a:pt x="1001633" y="1408363"/>
                    </a:cubicBezTo>
                    <a:cubicBezTo>
                      <a:pt x="1001492" y="1424487"/>
                      <a:pt x="1006632" y="1439273"/>
                      <a:pt x="1009941" y="1454552"/>
                    </a:cubicBezTo>
                    <a:cubicBezTo>
                      <a:pt x="1011983" y="1463917"/>
                      <a:pt x="1020503" y="1465466"/>
                      <a:pt x="1026136" y="1470536"/>
                    </a:cubicBezTo>
                    <a:cubicBezTo>
                      <a:pt x="1026980" y="1484547"/>
                      <a:pt x="1014870" y="1482717"/>
                      <a:pt x="1007477" y="1484055"/>
                    </a:cubicBezTo>
                    <a:cubicBezTo>
                      <a:pt x="947276" y="1494475"/>
                      <a:pt x="887497" y="1506586"/>
                      <a:pt x="827437" y="1517711"/>
                    </a:cubicBezTo>
                    <a:cubicBezTo>
                      <a:pt x="795188" y="1523696"/>
                      <a:pt x="763011" y="1530526"/>
                      <a:pt x="730552" y="1535243"/>
                    </a:cubicBezTo>
                    <a:cubicBezTo>
                      <a:pt x="720835" y="1536651"/>
                      <a:pt x="711048" y="1539256"/>
                      <a:pt x="702106" y="1532356"/>
                    </a:cubicBezTo>
                    <a:cubicBezTo>
                      <a:pt x="696473" y="1519401"/>
                      <a:pt x="695769" y="1505671"/>
                      <a:pt x="695769" y="1491800"/>
                    </a:cubicBezTo>
                    <a:cubicBezTo>
                      <a:pt x="695769" y="1427444"/>
                      <a:pt x="695205" y="1363159"/>
                      <a:pt x="695980" y="1298804"/>
                    </a:cubicBezTo>
                    <a:cubicBezTo>
                      <a:pt x="696402" y="1260078"/>
                      <a:pt x="705204" y="1221916"/>
                      <a:pt x="704852" y="1183119"/>
                    </a:cubicBezTo>
                    <a:cubicBezTo>
                      <a:pt x="706401" y="1172065"/>
                      <a:pt x="708231" y="1161010"/>
                      <a:pt x="709358" y="1149885"/>
                    </a:cubicBezTo>
                    <a:cubicBezTo>
                      <a:pt x="711893" y="1125453"/>
                      <a:pt x="715906" y="1101443"/>
                      <a:pt x="731044" y="1080953"/>
                    </a:cubicBezTo>
                    <a:cubicBezTo>
                      <a:pt x="750900" y="1054056"/>
                      <a:pt x="762025" y="1023076"/>
                      <a:pt x="773432" y="992025"/>
                    </a:cubicBezTo>
                    <a:cubicBezTo>
                      <a:pt x="790049" y="946891"/>
                      <a:pt x="811031" y="903378"/>
                      <a:pt x="822508" y="856343"/>
                    </a:cubicBezTo>
                    <a:cubicBezTo>
                      <a:pt x="836942" y="797198"/>
                      <a:pt x="832295" y="738617"/>
                      <a:pt x="819480" y="679965"/>
                    </a:cubicBezTo>
                    <a:cubicBezTo>
                      <a:pt x="816382" y="665812"/>
                      <a:pt x="807651" y="664333"/>
                      <a:pt x="796033" y="665953"/>
                    </a:cubicBezTo>
                    <a:cubicBezTo>
                      <a:pt x="763292" y="670600"/>
                      <a:pt x="730692" y="671093"/>
                      <a:pt x="697599" y="667079"/>
                    </a:cubicBezTo>
                    <a:cubicBezTo>
                      <a:pt x="620922" y="657856"/>
                      <a:pt x="552272" y="629973"/>
                      <a:pt x="492634" y="581108"/>
                    </a:cubicBezTo>
                    <a:cubicBezTo>
                      <a:pt x="454612" y="549916"/>
                      <a:pt x="426166" y="509993"/>
                      <a:pt x="397579" y="470422"/>
                    </a:cubicBezTo>
                    <a:cubicBezTo>
                      <a:pt x="393777" y="465142"/>
                      <a:pt x="390609" y="459297"/>
                      <a:pt x="384272" y="453242"/>
                    </a:cubicBezTo>
                    <a:cubicBezTo>
                      <a:pt x="376879" y="463592"/>
                      <a:pt x="374414" y="475069"/>
                      <a:pt x="371598" y="485913"/>
                    </a:cubicBezTo>
                    <a:cubicBezTo>
                      <a:pt x="346743" y="582305"/>
                      <a:pt x="317381" y="677641"/>
                      <a:pt x="306890" y="777202"/>
                    </a:cubicBezTo>
                    <a:cubicBezTo>
                      <a:pt x="299849" y="843669"/>
                      <a:pt x="306890" y="906616"/>
                      <a:pt x="341955" y="965973"/>
                    </a:cubicBezTo>
                    <a:cubicBezTo>
                      <a:pt x="369697" y="1012937"/>
                      <a:pt x="395537" y="1061731"/>
                      <a:pt x="401381" y="1117778"/>
                    </a:cubicBezTo>
                    <a:cubicBezTo>
                      <a:pt x="402297" y="1126932"/>
                      <a:pt x="404691" y="1136085"/>
                      <a:pt x="399832" y="1144886"/>
                    </a:cubicBezTo>
                    <a:cubicBezTo>
                      <a:pt x="395608" y="1150097"/>
                      <a:pt x="390186" y="1147562"/>
                      <a:pt x="385187" y="1146928"/>
                    </a:cubicBezTo>
                    <a:cubicBezTo>
                      <a:pt x="368781" y="1144816"/>
                      <a:pt x="352235" y="1144464"/>
                      <a:pt x="335900" y="1146647"/>
                    </a:cubicBezTo>
                    <a:cubicBezTo>
                      <a:pt x="309073" y="1150308"/>
                      <a:pt x="299427" y="1160658"/>
                      <a:pt x="296892" y="1187696"/>
                    </a:cubicBezTo>
                    <a:cubicBezTo>
                      <a:pt x="295695" y="1200299"/>
                      <a:pt x="292034" y="1212269"/>
                      <a:pt x="289147" y="1224380"/>
                    </a:cubicBezTo>
                    <a:cubicBezTo>
                      <a:pt x="272600" y="1293734"/>
                      <a:pt x="281050" y="1361681"/>
                      <a:pt x="299145" y="1429205"/>
                    </a:cubicBezTo>
                    <a:cubicBezTo>
                      <a:pt x="305834" y="1454060"/>
                      <a:pt x="307454" y="1479900"/>
                      <a:pt x="314213" y="1504755"/>
                    </a:cubicBezTo>
                    <a:cubicBezTo>
                      <a:pt x="316396" y="1512782"/>
                      <a:pt x="314917" y="1519119"/>
                      <a:pt x="306679" y="1522640"/>
                    </a:cubicBezTo>
                    <a:cubicBezTo>
                      <a:pt x="299568" y="1525315"/>
                      <a:pt x="292456" y="1523907"/>
                      <a:pt x="285345" y="1522569"/>
                    </a:cubicBezTo>
                    <a:cubicBezTo>
                      <a:pt x="199444" y="1506516"/>
                      <a:pt x="113543" y="1490391"/>
                      <a:pt x="27078" y="1477154"/>
                    </a:cubicBezTo>
                    <a:cubicBezTo>
                      <a:pt x="17573" y="1475676"/>
                      <a:pt x="7082" y="1475676"/>
                      <a:pt x="533" y="1466452"/>
                    </a:cubicBezTo>
                    <a:cubicBezTo>
                      <a:pt x="-2213" y="1452088"/>
                      <a:pt x="6237" y="1441034"/>
                      <a:pt x="12362" y="1429697"/>
                    </a:cubicBezTo>
                    <a:cubicBezTo>
                      <a:pt x="37288" y="1384001"/>
                      <a:pt x="42639" y="1334995"/>
                      <a:pt x="38978" y="1284159"/>
                    </a:cubicBezTo>
                    <a:cubicBezTo>
                      <a:pt x="38555" y="1277540"/>
                      <a:pt x="35035" y="1271837"/>
                      <a:pt x="33556" y="1265429"/>
                    </a:cubicBezTo>
                    <a:close/>
                  </a:path>
                </a:pathLst>
              </a:custGeom>
              <a:solidFill>
                <a:srgbClr val="9C6828"/>
              </a:solidFill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BDF47F76-7635-4120-9793-D4109815E484}"/>
                  </a:ext>
                </a:extLst>
              </p:cNvPr>
              <p:cNvSpPr/>
              <p:nvPr/>
            </p:nvSpPr>
            <p:spPr>
              <a:xfrm>
                <a:off x="5591577" y="2417057"/>
                <a:ext cx="1056230" cy="440878"/>
              </a:xfrm>
              <a:custGeom>
                <a:avLst/>
                <a:gdLst>
                  <a:gd name="connsiteX0" fmla="*/ 92379 w 1056230"/>
                  <a:gd name="connsiteY0" fmla="*/ 0 h 440878"/>
                  <a:gd name="connsiteX1" fmla="*/ 138639 w 1056230"/>
                  <a:gd name="connsiteY1" fmla="*/ 22602 h 440878"/>
                  <a:gd name="connsiteX2" fmla="*/ 613066 w 1056230"/>
                  <a:gd name="connsiteY2" fmla="*/ 96744 h 440878"/>
                  <a:gd name="connsiteX3" fmla="*/ 857321 w 1056230"/>
                  <a:gd name="connsiteY3" fmla="*/ 114488 h 440878"/>
                  <a:gd name="connsiteX4" fmla="*/ 967865 w 1056230"/>
                  <a:gd name="connsiteY4" fmla="*/ 118079 h 440878"/>
                  <a:gd name="connsiteX5" fmla="*/ 1021518 w 1056230"/>
                  <a:gd name="connsiteY5" fmla="*/ 98786 h 440878"/>
                  <a:gd name="connsiteX6" fmla="*/ 1021237 w 1056230"/>
                  <a:gd name="connsiteY6" fmla="*/ 145891 h 440878"/>
                  <a:gd name="connsiteX7" fmla="*/ 1029897 w 1056230"/>
                  <a:gd name="connsiteY7" fmla="*/ 253338 h 440878"/>
                  <a:gd name="connsiteX8" fmla="*/ 1056231 w 1056230"/>
                  <a:gd name="connsiteY8" fmla="*/ 373458 h 440878"/>
                  <a:gd name="connsiteX9" fmla="*/ 809160 w 1056230"/>
                  <a:gd name="connsiteY9" fmla="*/ 432181 h 440878"/>
                  <a:gd name="connsiteX10" fmla="*/ 531037 w 1056230"/>
                  <a:gd name="connsiteY10" fmla="*/ 437321 h 440878"/>
                  <a:gd name="connsiteX11" fmla="*/ 182857 w 1056230"/>
                  <a:gd name="connsiteY11" fmla="*/ 374444 h 440878"/>
                  <a:gd name="connsiteX12" fmla="*/ 0 w 1056230"/>
                  <a:gd name="connsiteY12" fmla="*/ 313750 h 440878"/>
                  <a:gd name="connsiteX13" fmla="*/ 18940 w 1056230"/>
                  <a:gd name="connsiteY13" fmla="*/ 277770 h 440878"/>
                  <a:gd name="connsiteX14" fmla="*/ 68580 w 1056230"/>
                  <a:gd name="connsiteY14" fmla="*/ 154340 h 440878"/>
                  <a:gd name="connsiteX15" fmla="*/ 89562 w 1056230"/>
                  <a:gd name="connsiteY15" fmla="*/ 51681 h 440878"/>
                  <a:gd name="connsiteX16" fmla="*/ 92379 w 1056230"/>
                  <a:gd name="connsiteY16" fmla="*/ 0 h 440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56230" h="440878">
                    <a:moveTo>
                      <a:pt x="92379" y="0"/>
                    </a:moveTo>
                    <a:cubicBezTo>
                      <a:pt x="104419" y="14505"/>
                      <a:pt x="120754" y="19081"/>
                      <a:pt x="138639" y="22602"/>
                    </a:cubicBezTo>
                    <a:cubicBezTo>
                      <a:pt x="295795" y="53794"/>
                      <a:pt x="453867" y="79071"/>
                      <a:pt x="613066" y="96744"/>
                    </a:cubicBezTo>
                    <a:cubicBezTo>
                      <a:pt x="694179" y="105757"/>
                      <a:pt x="775855" y="109770"/>
                      <a:pt x="857321" y="114488"/>
                    </a:cubicBezTo>
                    <a:cubicBezTo>
                      <a:pt x="894216" y="116671"/>
                      <a:pt x="930970" y="117445"/>
                      <a:pt x="967865" y="118079"/>
                    </a:cubicBezTo>
                    <a:cubicBezTo>
                      <a:pt x="988496" y="118431"/>
                      <a:pt x="1009126" y="120543"/>
                      <a:pt x="1021518" y="98786"/>
                    </a:cubicBezTo>
                    <a:cubicBezTo>
                      <a:pt x="1030249" y="116811"/>
                      <a:pt x="1021378" y="140047"/>
                      <a:pt x="1021237" y="145891"/>
                    </a:cubicBezTo>
                    <a:cubicBezTo>
                      <a:pt x="1020392" y="182012"/>
                      <a:pt x="1025673" y="217569"/>
                      <a:pt x="1029897" y="253338"/>
                    </a:cubicBezTo>
                    <a:cubicBezTo>
                      <a:pt x="1034756" y="294387"/>
                      <a:pt x="1046444" y="333676"/>
                      <a:pt x="1056231" y="373458"/>
                    </a:cubicBezTo>
                    <a:cubicBezTo>
                      <a:pt x="978709" y="413381"/>
                      <a:pt x="893934" y="423591"/>
                      <a:pt x="809160" y="432181"/>
                    </a:cubicBezTo>
                    <a:cubicBezTo>
                      <a:pt x="716710" y="441616"/>
                      <a:pt x="623980" y="443447"/>
                      <a:pt x="531037" y="437321"/>
                    </a:cubicBezTo>
                    <a:cubicBezTo>
                      <a:pt x="412536" y="429505"/>
                      <a:pt x="296570" y="408382"/>
                      <a:pt x="182857" y="374444"/>
                    </a:cubicBezTo>
                    <a:cubicBezTo>
                      <a:pt x="121318" y="356067"/>
                      <a:pt x="60201" y="336211"/>
                      <a:pt x="0" y="313750"/>
                    </a:cubicBezTo>
                    <a:cubicBezTo>
                      <a:pt x="6337" y="301780"/>
                      <a:pt x="12533" y="289740"/>
                      <a:pt x="18940" y="277770"/>
                    </a:cubicBezTo>
                    <a:cubicBezTo>
                      <a:pt x="39923" y="238411"/>
                      <a:pt x="56751" y="197784"/>
                      <a:pt x="68580" y="154340"/>
                    </a:cubicBezTo>
                    <a:cubicBezTo>
                      <a:pt x="77874" y="120332"/>
                      <a:pt x="82099" y="85760"/>
                      <a:pt x="89562" y="51681"/>
                    </a:cubicBezTo>
                    <a:cubicBezTo>
                      <a:pt x="90478" y="47809"/>
                      <a:pt x="83507" y="18800"/>
                      <a:pt x="92379" y="0"/>
                    </a:cubicBezTo>
                    <a:close/>
                  </a:path>
                </a:pathLst>
              </a:custGeom>
              <a:solidFill>
                <a:srgbClr val="1C190E"/>
              </a:solidFill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5A4E555B-58A2-431E-A826-46F88ACD1574}"/>
                  </a:ext>
                </a:extLst>
              </p:cNvPr>
              <p:cNvSpPr/>
              <p:nvPr/>
            </p:nvSpPr>
            <p:spPr>
              <a:xfrm>
                <a:off x="5915729" y="438869"/>
                <a:ext cx="539340" cy="1114178"/>
              </a:xfrm>
              <a:custGeom>
                <a:avLst/>
                <a:gdLst>
                  <a:gd name="connsiteX0" fmla="*/ 99650 w 539340"/>
                  <a:gd name="connsiteY0" fmla="*/ 702980 h 1114178"/>
                  <a:gd name="connsiteX1" fmla="*/ 61276 w 539340"/>
                  <a:gd name="connsiteY1" fmla="*/ 572016 h 1114178"/>
                  <a:gd name="connsiteX2" fmla="*/ 9172 w 539340"/>
                  <a:gd name="connsiteY2" fmla="*/ 461753 h 1114178"/>
                  <a:gd name="connsiteX3" fmla="*/ 6567 w 539340"/>
                  <a:gd name="connsiteY3" fmla="*/ 308892 h 1114178"/>
                  <a:gd name="connsiteX4" fmla="*/ 81555 w 539340"/>
                  <a:gd name="connsiteY4" fmla="*/ 0 h 1114178"/>
                  <a:gd name="connsiteX5" fmla="*/ 96763 w 539340"/>
                  <a:gd name="connsiteY5" fmla="*/ 17391 h 1114178"/>
                  <a:gd name="connsiteX6" fmla="*/ 220264 w 539340"/>
                  <a:gd name="connsiteY6" fmla="*/ 154763 h 1114178"/>
                  <a:gd name="connsiteX7" fmla="*/ 483248 w 539340"/>
                  <a:gd name="connsiteY7" fmla="*/ 222639 h 1114178"/>
                  <a:gd name="connsiteX8" fmla="*/ 506694 w 539340"/>
                  <a:gd name="connsiteY8" fmla="*/ 220245 h 1114178"/>
                  <a:gd name="connsiteX9" fmla="*/ 525142 w 539340"/>
                  <a:gd name="connsiteY9" fmla="*/ 232003 h 1114178"/>
                  <a:gd name="connsiteX10" fmla="*/ 513595 w 539340"/>
                  <a:gd name="connsiteY10" fmla="*/ 472385 h 1114178"/>
                  <a:gd name="connsiteX11" fmla="*/ 469095 w 539340"/>
                  <a:gd name="connsiteY11" fmla="*/ 586169 h 1114178"/>
                  <a:gd name="connsiteX12" fmla="*/ 451000 w 539340"/>
                  <a:gd name="connsiteY12" fmla="*/ 623346 h 1114178"/>
                  <a:gd name="connsiteX13" fmla="*/ 414668 w 539340"/>
                  <a:gd name="connsiteY13" fmla="*/ 729736 h 1114178"/>
                  <a:gd name="connsiteX14" fmla="*/ 411710 w 539340"/>
                  <a:gd name="connsiteY14" fmla="*/ 741143 h 1114178"/>
                  <a:gd name="connsiteX15" fmla="*/ 367563 w 539340"/>
                  <a:gd name="connsiteY15" fmla="*/ 760647 h 1114178"/>
                  <a:gd name="connsiteX16" fmla="*/ 347496 w 539340"/>
                  <a:gd name="connsiteY16" fmla="*/ 793458 h 1114178"/>
                  <a:gd name="connsiteX17" fmla="*/ 287788 w 539340"/>
                  <a:gd name="connsiteY17" fmla="*/ 1006028 h 1114178"/>
                  <a:gd name="connsiteX18" fmla="*/ 215617 w 539340"/>
                  <a:gd name="connsiteY18" fmla="*/ 1099744 h 1114178"/>
                  <a:gd name="connsiteX19" fmla="*/ 197451 w 539340"/>
                  <a:gd name="connsiteY19" fmla="*/ 1114179 h 1114178"/>
                  <a:gd name="connsiteX20" fmla="*/ 191818 w 539340"/>
                  <a:gd name="connsiteY20" fmla="*/ 1111503 h 1114178"/>
                  <a:gd name="connsiteX21" fmla="*/ 183650 w 539340"/>
                  <a:gd name="connsiteY21" fmla="*/ 1059540 h 1114178"/>
                  <a:gd name="connsiteX22" fmla="*/ 143798 w 539340"/>
                  <a:gd name="connsiteY22" fmla="*/ 915620 h 1114178"/>
                  <a:gd name="connsiteX23" fmla="*/ 128237 w 539340"/>
                  <a:gd name="connsiteY23" fmla="*/ 825988 h 1114178"/>
                  <a:gd name="connsiteX24" fmla="*/ 111761 w 539340"/>
                  <a:gd name="connsiteY24" fmla="*/ 759027 h 1114178"/>
                  <a:gd name="connsiteX25" fmla="*/ 99650 w 539340"/>
                  <a:gd name="connsiteY25" fmla="*/ 702980 h 1114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539340" h="1114178">
                    <a:moveTo>
                      <a:pt x="99650" y="702980"/>
                    </a:moveTo>
                    <a:cubicBezTo>
                      <a:pt x="97397" y="656228"/>
                      <a:pt x="82892" y="613207"/>
                      <a:pt x="61276" y="572016"/>
                    </a:cubicBezTo>
                    <a:cubicBezTo>
                      <a:pt x="42336" y="536037"/>
                      <a:pt x="19664" y="501676"/>
                      <a:pt x="9172" y="461753"/>
                    </a:cubicBezTo>
                    <a:cubicBezTo>
                      <a:pt x="-4206" y="411058"/>
                      <a:pt x="-1037" y="359728"/>
                      <a:pt x="6567" y="308892"/>
                    </a:cubicBezTo>
                    <a:cubicBezTo>
                      <a:pt x="22198" y="204191"/>
                      <a:pt x="50996" y="102518"/>
                      <a:pt x="81555" y="0"/>
                    </a:cubicBezTo>
                    <a:cubicBezTo>
                      <a:pt x="89722" y="3802"/>
                      <a:pt x="92539" y="11336"/>
                      <a:pt x="96763" y="17391"/>
                    </a:cubicBezTo>
                    <a:cubicBezTo>
                      <a:pt x="132250" y="68369"/>
                      <a:pt x="168441" y="118924"/>
                      <a:pt x="220264" y="154763"/>
                    </a:cubicBezTo>
                    <a:cubicBezTo>
                      <a:pt x="299335" y="209472"/>
                      <a:pt x="386855" y="233834"/>
                      <a:pt x="483248" y="222639"/>
                    </a:cubicBezTo>
                    <a:cubicBezTo>
                      <a:pt x="491063" y="221723"/>
                      <a:pt x="499794" y="223272"/>
                      <a:pt x="506694" y="220245"/>
                    </a:cubicBezTo>
                    <a:cubicBezTo>
                      <a:pt x="520284" y="214330"/>
                      <a:pt x="522748" y="222357"/>
                      <a:pt x="525142" y="232003"/>
                    </a:cubicBezTo>
                    <a:cubicBezTo>
                      <a:pt x="545491" y="313257"/>
                      <a:pt x="545913" y="393525"/>
                      <a:pt x="513595" y="472385"/>
                    </a:cubicBezTo>
                    <a:cubicBezTo>
                      <a:pt x="498175" y="510055"/>
                      <a:pt x="484233" y="548358"/>
                      <a:pt x="469095" y="586169"/>
                    </a:cubicBezTo>
                    <a:cubicBezTo>
                      <a:pt x="463955" y="598984"/>
                      <a:pt x="459167" y="612503"/>
                      <a:pt x="451000" y="623346"/>
                    </a:cubicBezTo>
                    <a:cubicBezTo>
                      <a:pt x="426989" y="655031"/>
                      <a:pt x="417343" y="691010"/>
                      <a:pt x="414668" y="729736"/>
                    </a:cubicBezTo>
                    <a:cubicBezTo>
                      <a:pt x="414386" y="733609"/>
                      <a:pt x="412767" y="737341"/>
                      <a:pt x="411710" y="741143"/>
                    </a:cubicBezTo>
                    <a:cubicBezTo>
                      <a:pt x="400656" y="755788"/>
                      <a:pt x="382490" y="754732"/>
                      <a:pt x="367563" y="760647"/>
                    </a:cubicBezTo>
                    <a:cubicBezTo>
                      <a:pt x="345947" y="769307"/>
                      <a:pt x="341159" y="771208"/>
                      <a:pt x="347496" y="793458"/>
                    </a:cubicBezTo>
                    <a:cubicBezTo>
                      <a:pt x="371506" y="877176"/>
                      <a:pt x="326373" y="941180"/>
                      <a:pt x="287788" y="1006028"/>
                    </a:cubicBezTo>
                    <a:cubicBezTo>
                      <a:pt x="267791" y="1039684"/>
                      <a:pt x="239556" y="1068341"/>
                      <a:pt x="215617" y="1099744"/>
                    </a:cubicBezTo>
                    <a:cubicBezTo>
                      <a:pt x="210899" y="1105941"/>
                      <a:pt x="205900" y="1112348"/>
                      <a:pt x="197451" y="1114179"/>
                    </a:cubicBezTo>
                    <a:cubicBezTo>
                      <a:pt x="195197" y="1114108"/>
                      <a:pt x="193296" y="1113193"/>
                      <a:pt x="191818" y="1111503"/>
                    </a:cubicBezTo>
                    <a:cubicBezTo>
                      <a:pt x="180834" y="1095520"/>
                      <a:pt x="184425" y="1076931"/>
                      <a:pt x="183650" y="1059540"/>
                    </a:cubicBezTo>
                    <a:cubicBezTo>
                      <a:pt x="181327" y="1008351"/>
                      <a:pt x="164639" y="961387"/>
                      <a:pt x="143798" y="915620"/>
                    </a:cubicBezTo>
                    <a:cubicBezTo>
                      <a:pt x="130772" y="886963"/>
                      <a:pt x="121548" y="858588"/>
                      <a:pt x="128237" y="825988"/>
                    </a:cubicBezTo>
                    <a:cubicBezTo>
                      <a:pt x="133095" y="802259"/>
                      <a:pt x="127744" y="779305"/>
                      <a:pt x="111761" y="759027"/>
                    </a:cubicBezTo>
                    <a:cubicBezTo>
                      <a:pt x="99016" y="742903"/>
                      <a:pt x="96411" y="723188"/>
                      <a:pt x="99650" y="702980"/>
                    </a:cubicBezTo>
                    <a:close/>
                  </a:path>
                </a:pathLst>
              </a:custGeom>
              <a:solidFill>
                <a:srgbClr val="FCC985"/>
              </a:solidFill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20943EF6-9C48-4187-8DD4-13A858EDC7EB}"/>
                  </a:ext>
                </a:extLst>
              </p:cNvPr>
              <p:cNvSpPr/>
              <p:nvPr/>
            </p:nvSpPr>
            <p:spPr>
              <a:xfrm>
                <a:off x="5483898" y="1434213"/>
                <a:ext cx="1391124" cy="155165"/>
              </a:xfrm>
              <a:custGeom>
                <a:avLst/>
                <a:gdLst>
                  <a:gd name="connsiteX0" fmla="*/ 630337 w 1391124"/>
                  <a:gd name="connsiteY0" fmla="*/ 116511 h 155165"/>
                  <a:gd name="connsiteX1" fmla="*/ 726870 w 1391124"/>
                  <a:gd name="connsiteY1" fmla="*/ 119186 h 155165"/>
                  <a:gd name="connsiteX2" fmla="*/ 836640 w 1391124"/>
                  <a:gd name="connsiteY2" fmla="*/ 97923 h 155165"/>
                  <a:gd name="connsiteX3" fmla="*/ 1028228 w 1391124"/>
                  <a:gd name="connsiteY3" fmla="*/ 64125 h 155165"/>
                  <a:gd name="connsiteX4" fmla="*/ 1160671 w 1391124"/>
                  <a:gd name="connsiteY4" fmla="*/ 38707 h 155165"/>
                  <a:gd name="connsiteX5" fmla="*/ 1292550 w 1391124"/>
                  <a:gd name="connsiteY5" fmla="*/ 16528 h 155165"/>
                  <a:gd name="connsiteX6" fmla="*/ 1367748 w 1391124"/>
                  <a:gd name="connsiteY6" fmla="*/ 2305 h 155165"/>
                  <a:gd name="connsiteX7" fmla="*/ 1390984 w 1391124"/>
                  <a:gd name="connsiteY7" fmla="*/ 22090 h 155165"/>
                  <a:gd name="connsiteX8" fmla="*/ 1368382 w 1391124"/>
                  <a:gd name="connsiteY8" fmla="*/ 33849 h 155165"/>
                  <a:gd name="connsiteX9" fmla="*/ 965915 w 1391124"/>
                  <a:gd name="connsiteY9" fmla="*/ 107146 h 155165"/>
                  <a:gd name="connsiteX10" fmla="*/ 724828 w 1391124"/>
                  <a:gd name="connsiteY10" fmla="*/ 151153 h 155165"/>
                  <a:gd name="connsiteX11" fmla="*/ 650404 w 1391124"/>
                  <a:gd name="connsiteY11" fmla="*/ 152280 h 155165"/>
                  <a:gd name="connsiteX12" fmla="*/ 27410 w 1391124"/>
                  <a:gd name="connsiteY12" fmla="*/ 43565 h 155165"/>
                  <a:gd name="connsiteX13" fmla="*/ 4879 w 1391124"/>
                  <a:gd name="connsiteY13" fmla="*/ 36665 h 155165"/>
                  <a:gd name="connsiteX14" fmla="*/ 3964 w 1391124"/>
                  <a:gd name="connsiteY14" fmla="*/ 16105 h 155165"/>
                  <a:gd name="connsiteX15" fmla="*/ 20862 w 1391124"/>
                  <a:gd name="connsiteY15" fmla="*/ 13923 h 155165"/>
                  <a:gd name="connsiteX16" fmla="*/ 109932 w 1391124"/>
                  <a:gd name="connsiteY16" fmla="*/ 28145 h 155165"/>
                  <a:gd name="connsiteX17" fmla="*/ 133378 w 1391124"/>
                  <a:gd name="connsiteY17" fmla="*/ 30399 h 155165"/>
                  <a:gd name="connsiteX18" fmla="*/ 256456 w 1391124"/>
                  <a:gd name="connsiteY18" fmla="*/ 53634 h 155165"/>
                  <a:gd name="connsiteX19" fmla="*/ 432342 w 1391124"/>
                  <a:gd name="connsiteY19" fmla="*/ 84544 h 155165"/>
                  <a:gd name="connsiteX20" fmla="*/ 440158 w 1391124"/>
                  <a:gd name="connsiteY20" fmla="*/ 84192 h 155165"/>
                  <a:gd name="connsiteX21" fmla="*/ 625690 w 1391124"/>
                  <a:gd name="connsiteY21" fmla="*/ 116159 h 155165"/>
                  <a:gd name="connsiteX22" fmla="*/ 630337 w 1391124"/>
                  <a:gd name="connsiteY22" fmla="*/ 116511 h 1551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391124" h="155165">
                    <a:moveTo>
                      <a:pt x="630337" y="116511"/>
                    </a:moveTo>
                    <a:cubicBezTo>
                      <a:pt x="662233" y="127354"/>
                      <a:pt x="694059" y="127073"/>
                      <a:pt x="726870" y="119186"/>
                    </a:cubicBezTo>
                    <a:cubicBezTo>
                      <a:pt x="763061" y="110456"/>
                      <a:pt x="800027" y="104893"/>
                      <a:pt x="836640" y="97923"/>
                    </a:cubicBezTo>
                    <a:cubicBezTo>
                      <a:pt x="901066" y="89684"/>
                      <a:pt x="964506" y="76025"/>
                      <a:pt x="1028228" y="64125"/>
                    </a:cubicBezTo>
                    <a:cubicBezTo>
                      <a:pt x="1072446" y="55887"/>
                      <a:pt x="1117157" y="50184"/>
                      <a:pt x="1160671" y="38707"/>
                    </a:cubicBezTo>
                    <a:cubicBezTo>
                      <a:pt x="1205241" y="34834"/>
                      <a:pt x="1248543" y="23569"/>
                      <a:pt x="1292550" y="16528"/>
                    </a:cubicBezTo>
                    <a:cubicBezTo>
                      <a:pt x="1317757" y="12514"/>
                      <a:pt x="1342682" y="7093"/>
                      <a:pt x="1367748" y="2305"/>
                    </a:cubicBezTo>
                    <a:cubicBezTo>
                      <a:pt x="1391547" y="-2201"/>
                      <a:pt x="1391547" y="-2201"/>
                      <a:pt x="1390984" y="22090"/>
                    </a:cubicBezTo>
                    <a:cubicBezTo>
                      <a:pt x="1387745" y="34201"/>
                      <a:pt x="1376691" y="32441"/>
                      <a:pt x="1368382" y="33849"/>
                    </a:cubicBezTo>
                    <a:cubicBezTo>
                      <a:pt x="1233898" y="56521"/>
                      <a:pt x="1100399" y="84404"/>
                      <a:pt x="965915" y="107146"/>
                    </a:cubicBezTo>
                    <a:cubicBezTo>
                      <a:pt x="885365" y="120806"/>
                      <a:pt x="805096" y="136155"/>
                      <a:pt x="724828" y="151153"/>
                    </a:cubicBezTo>
                    <a:cubicBezTo>
                      <a:pt x="699833" y="155800"/>
                      <a:pt x="675611" y="156715"/>
                      <a:pt x="650404" y="152280"/>
                    </a:cubicBezTo>
                    <a:cubicBezTo>
                      <a:pt x="442763" y="115736"/>
                      <a:pt x="235051" y="80109"/>
                      <a:pt x="27410" y="43565"/>
                    </a:cubicBezTo>
                    <a:cubicBezTo>
                      <a:pt x="19665" y="42228"/>
                      <a:pt x="11779" y="40960"/>
                      <a:pt x="4879" y="36665"/>
                    </a:cubicBezTo>
                    <a:cubicBezTo>
                      <a:pt x="-3289" y="30258"/>
                      <a:pt x="513" y="22372"/>
                      <a:pt x="3964" y="16105"/>
                    </a:cubicBezTo>
                    <a:cubicBezTo>
                      <a:pt x="7695" y="9275"/>
                      <a:pt x="14807" y="11881"/>
                      <a:pt x="20862" y="13923"/>
                    </a:cubicBezTo>
                    <a:cubicBezTo>
                      <a:pt x="50927" y="16387"/>
                      <a:pt x="80359" y="22724"/>
                      <a:pt x="109932" y="28145"/>
                    </a:cubicBezTo>
                    <a:cubicBezTo>
                      <a:pt x="117606" y="29554"/>
                      <a:pt x="125563" y="29695"/>
                      <a:pt x="133378" y="30399"/>
                    </a:cubicBezTo>
                    <a:cubicBezTo>
                      <a:pt x="174428" y="38144"/>
                      <a:pt x="215407" y="46171"/>
                      <a:pt x="256456" y="53634"/>
                    </a:cubicBezTo>
                    <a:cubicBezTo>
                      <a:pt x="315038" y="64196"/>
                      <a:pt x="373690" y="74335"/>
                      <a:pt x="432342" y="84544"/>
                    </a:cubicBezTo>
                    <a:cubicBezTo>
                      <a:pt x="434877" y="84967"/>
                      <a:pt x="437553" y="84333"/>
                      <a:pt x="440158" y="84192"/>
                    </a:cubicBezTo>
                    <a:cubicBezTo>
                      <a:pt x="501978" y="94824"/>
                      <a:pt x="563869" y="105527"/>
                      <a:pt x="625690" y="116159"/>
                    </a:cubicBezTo>
                    <a:cubicBezTo>
                      <a:pt x="627239" y="116300"/>
                      <a:pt x="628788" y="116370"/>
                      <a:pt x="630337" y="116511"/>
                    </a:cubicBezTo>
                    <a:close/>
                  </a:path>
                </a:pathLst>
              </a:custGeom>
              <a:solidFill>
                <a:srgbClr val="FAF8F5"/>
              </a:solidFill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06F8A743-C687-4783-8D9F-8B4CB50B2F63}"/>
                  </a:ext>
                </a:extLst>
              </p:cNvPr>
              <p:cNvSpPr/>
              <p:nvPr/>
            </p:nvSpPr>
            <p:spPr>
              <a:xfrm>
                <a:off x="5451794" y="1456304"/>
                <a:ext cx="1427594" cy="578946"/>
              </a:xfrm>
              <a:custGeom>
                <a:avLst/>
                <a:gdLst>
                  <a:gd name="connsiteX0" fmla="*/ 37053 w 1427594"/>
                  <a:gd name="connsiteY0" fmla="*/ 12251 h 578946"/>
                  <a:gd name="connsiteX1" fmla="*/ 253707 w 1427594"/>
                  <a:gd name="connsiteY1" fmla="*/ 48583 h 578946"/>
                  <a:gd name="connsiteX2" fmla="*/ 497258 w 1427594"/>
                  <a:gd name="connsiteY2" fmla="*/ 91041 h 578946"/>
                  <a:gd name="connsiteX3" fmla="*/ 706800 w 1427594"/>
                  <a:gd name="connsiteY3" fmla="*/ 127373 h 578946"/>
                  <a:gd name="connsiteX4" fmla="*/ 783970 w 1427594"/>
                  <a:gd name="connsiteY4" fmla="*/ 117727 h 578946"/>
                  <a:gd name="connsiteX5" fmla="*/ 1068922 w 1427594"/>
                  <a:gd name="connsiteY5" fmla="*/ 66468 h 578946"/>
                  <a:gd name="connsiteX6" fmla="*/ 1377603 w 1427594"/>
                  <a:gd name="connsiteY6" fmla="*/ 9717 h 578946"/>
                  <a:gd name="connsiteX7" fmla="*/ 1423158 w 1427594"/>
                  <a:gd name="connsiteY7" fmla="*/ 0 h 578946"/>
                  <a:gd name="connsiteX8" fmla="*/ 1427031 w 1427594"/>
                  <a:gd name="connsiteY8" fmla="*/ 16335 h 578946"/>
                  <a:gd name="connsiteX9" fmla="*/ 1409147 w 1427594"/>
                  <a:gd name="connsiteY9" fmla="*/ 244466 h 578946"/>
                  <a:gd name="connsiteX10" fmla="*/ 1395839 w 1427594"/>
                  <a:gd name="connsiteY10" fmla="*/ 441475 h 578946"/>
                  <a:gd name="connsiteX11" fmla="*/ 1358803 w 1427594"/>
                  <a:gd name="connsiteY11" fmla="*/ 475131 h 578946"/>
                  <a:gd name="connsiteX12" fmla="*/ 1195098 w 1427594"/>
                  <a:gd name="connsiteY12" fmla="*/ 499775 h 578946"/>
                  <a:gd name="connsiteX13" fmla="*/ 1180453 w 1427594"/>
                  <a:gd name="connsiteY13" fmla="*/ 503084 h 578946"/>
                  <a:gd name="connsiteX14" fmla="*/ 1111309 w 1427594"/>
                  <a:gd name="connsiteY14" fmla="*/ 431406 h 578946"/>
                  <a:gd name="connsiteX15" fmla="*/ 945562 w 1427594"/>
                  <a:gd name="connsiteY15" fmla="*/ 353955 h 578946"/>
                  <a:gd name="connsiteX16" fmla="*/ 755172 w 1427594"/>
                  <a:gd name="connsiteY16" fmla="*/ 456472 h 578946"/>
                  <a:gd name="connsiteX17" fmla="*/ 762706 w 1427594"/>
                  <a:gd name="connsiteY17" fmla="*/ 561244 h 578946"/>
                  <a:gd name="connsiteX18" fmla="*/ 751370 w 1427594"/>
                  <a:gd name="connsiteY18" fmla="*/ 568355 h 578946"/>
                  <a:gd name="connsiteX19" fmla="*/ 614139 w 1427594"/>
                  <a:gd name="connsiteY19" fmla="*/ 570538 h 578946"/>
                  <a:gd name="connsiteX20" fmla="*/ 596748 w 1427594"/>
                  <a:gd name="connsiteY20" fmla="*/ 559413 h 578946"/>
                  <a:gd name="connsiteX21" fmla="*/ 627236 w 1427594"/>
                  <a:gd name="connsiteY21" fmla="*/ 515969 h 578946"/>
                  <a:gd name="connsiteX22" fmla="*/ 610337 w 1427594"/>
                  <a:gd name="connsiteY22" fmla="*/ 405706 h 578946"/>
                  <a:gd name="connsiteX23" fmla="*/ 382136 w 1427594"/>
                  <a:gd name="connsiteY23" fmla="*/ 336633 h 578946"/>
                  <a:gd name="connsiteX24" fmla="*/ 283209 w 1427594"/>
                  <a:gd name="connsiteY24" fmla="*/ 393244 h 578946"/>
                  <a:gd name="connsiteX25" fmla="*/ 218431 w 1427594"/>
                  <a:gd name="connsiteY25" fmla="*/ 469991 h 578946"/>
                  <a:gd name="connsiteX26" fmla="*/ 175974 w 1427594"/>
                  <a:gd name="connsiteY26" fmla="*/ 480905 h 578946"/>
                  <a:gd name="connsiteX27" fmla="*/ 21774 w 1427594"/>
                  <a:gd name="connsiteY27" fmla="*/ 451051 h 578946"/>
                  <a:gd name="connsiteX28" fmla="*/ 4453 w 1427594"/>
                  <a:gd name="connsiteY28" fmla="*/ 443798 h 578946"/>
                  <a:gd name="connsiteX29" fmla="*/ 3960 w 1427594"/>
                  <a:gd name="connsiteY29" fmla="*/ 389442 h 578946"/>
                  <a:gd name="connsiteX30" fmla="*/ 16634 w 1427594"/>
                  <a:gd name="connsiteY30" fmla="*/ 250521 h 578946"/>
                  <a:gd name="connsiteX31" fmla="*/ 32406 w 1427594"/>
                  <a:gd name="connsiteY31" fmla="*/ 48724 h 578946"/>
                  <a:gd name="connsiteX32" fmla="*/ 37053 w 1427594"/>
                  <a:gd name="connsiteY32" fmla="*/ 12251 h 578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427594" h="578946">
                    <a:moveTo>
                      <a:pt x="37053" y="12251"/>
                    </a:moveTo>
                    <a:cubicBezTo>
                      <a:pt x="109295" y="24362"/>
                      <a:pt x="181536" y="36261"/>
                      <a:pt x="253707" y="48583"/>
                    </a:cubicBezTo>
                    <a:cubicBezTo>
                      <a:pt x="334961" y="62525"/>
                      <a:pt x="416074" y="76888"/>
                      <a:pt x="497258" y="91041"/>
                    </a:cubicBezTo>
                    <a:cubicBezTo>
                      <a:pt x="567105" y="103152"/>
                      <a:pt x="637023" y="115051"/>
                      <a:pt x="706800" y="127373"/>
                    </a:cubicBezTo>
                    <a:cubicBezTo>
                      <a:pt x="733556" y="132090"/>
                      <a:pt x="758692" y="122374"/>
                      <a:pt x="783970" y="117727"/>
                    </a:cubicBezTo>
                    <a:cubicBezTo>
                      <a:pt x="878884" y="100335"/>
                      <a:pt x="973797" y="83085"/>
                      <a:pt x="1068922" y="66468"/>
                    </a:cubicBezTo>
                    <a:cubicBezTo>
                      <a:pt x="1172003" y="48443"/>
                      <a:pt x="1274733" y="28939"/>
                      <a:pt x="1377603" y="9717"/>
                    </a:cubicBezTo>
                    <a:cubicBezTo>
                      <a:pt x="1392811" y="6900"/>
                      <a:pt x="1408794" y="7111"/>
                      <a:pt x="1423158" y="0"/>
                    </a:cubicBezTo>
                    <a:cubicBezTo>
                      <a:pt x="1429214" y="4295"/>
                      <a:pt x="1427453" y="10702"/>
                      <a:pt x="1427031" y="16335"/>
                    </a:cubicBezTo>
                    <a:cubicBezTo>
                      <a:pt x="1421187" y="92379"/>
                      <a:pt x="1414779" y="168422"/>
                      <a:pt x="1409147" y="244466"/>
                    </a:cubicBezTo>
                    <a:cubicBezTo>
                      <a:pt x="1404288" y="310089"/>
                      <a:pt x="1400275" y="375852"/>
                      <a:pt x="1395839" y="441475"/>
                    </a:cubicBezTo>
                    <a:cubicBezTo>
                      <a:pt x="1390488" y="471470"/>
                      <a:pt x="1390417" y="470695"/>
                      <a:pt x="1358803" y="475131"/>
                    </a:cubicBezTo>
                    <a:cubicBezTo>
                      <a:pt x="1304164" y="482806"/>
                      <a:pt x="1249666" y="491537"/>
                      <a:pt x="1195098" y="499775"/>
                    </a:cubicBezTo>
                    <a:cubicBezTo>
                      <a:pt x="1190873" y="503647"/>
                      <a:pt x="1186297" y="506182"/>
                      <a:pt x="1180453" y="503084"/>
                    </a:cubicBezTo>
                    <a:cubicBezTo>
                      <a:pt x="1159752" y="476962"/>
                      <a:pt x="1138840" y="451121"/>
                      <a:pt x="1111309" y="431406"/>
                    </a:cubicBezTo>
                    <a:cubicBezTo>
                      <a:pt x="1060825" y="395286"/>
                      <a:pt x="1007313" y="366699"/>
                      <a:pt x="945562" y="353955"/>
                    </a:cubicBezTo>
                    <a:cubicBezTo>
                      <a:pt x="865998" y="337478"/>
                      <a:pt x="774746" y="385076"/>
                      <a:pt x="755172" y="456472"/>
                    </a:cubicBezTo>
                    <a:cubicBezTo>
                      <a:pt x="745455" y="491959"/>
                      <a:pt x="754257" y="526742"/>
                      <a:pt x="762706" y="561244"/>
                    </a:cubicBezTo>
                    <a:cubicBezTo>
                      <a:pt x="760101" y="565468"/>
                      <a:pt x="755876" y="567299"/>
                      <a:pt x="751370" y="568355"/>
                    </a:cubicBezTo>
                    <a:cubicBezTo>
                      <a:pt x="705744" y="578917"/>
                      <a:pt x="660117" y="584690"/>
                      <a:pt x="614139" y="570538"/>
                    </a:cubicBezTo>
                    <a:cubicBezTo>
                      <a:pt x="607310" y="568425"/>
                      <a:pt x="599987" y="567158"/>
                      <a:pt x="596748" y="559413"/>
                    </a:cubicBezTo>
                    <a:cubicBezTo>
                      <a:pt x="607380" y="545260"/>
                      <a:pt x="618857" y="531741"/>
                      <a:pt x="627236" y="515969"/>
                    </a:cubicBezTo>
                    <a:cubicBezTo>
                      <a:pt x="649978" y="473300"/>
                      <a:pt x="646599" y="437250"/>
                      <a:pt x="610337" y="405706"/>
                    </a:cubicBezTo>
                    <a:cubicBezTo>
                      <a:pt x="545137" y="348955"/>
                      <a:pt x="469375" y="322129"/>
                      <a:pt x="382136" y="336633"/>
                    </a:cubicBezTo>
                    <a:cubicBezTo>
                      <a:pt x="342495" y="343252"/>
                      <a:pt x="311725" y="366769"/>
                      <a:pt x="283209" y="393244"/>
                    </a:cubicBezTo>
                    <a:cubicBezTo>
                      <a:pt x="258495" y="416127"/>
                      <a:pt x="236527" y="441686"/>
                      <a:pt x="218431" y="469991"/>
                    </a:cubicBezTo>
                    <a:cubicBezTo>
                      <a:pt x="210123" y="482947"/>
                      <a:pt x="179001" y="484496"/>
                      <a:pt x="175974" y="480905"/>
                    </a:cubicBezTo>
                    <a:cubicBezTo>
                      <a:pt x="124574" y="471048"/>
                      <a:pt x="73104" y="461260"/>
                      <a:pt x="21774" y="451051"/>
                    </a:cubicBezTo>
                    <a:cubicBezTo>
                      <a:pt x="15789" y="449854"/>
                      <a:pt x="8607" y="449924"/>
                      <a:pt x="4453" y="443798"/>
                    </a:cubicBezTo>
                    <a:cubicBezTo>
                      <a:pt x="-3715" y="425773"/>
                      <a:pt x="1355" y="406974"/>
                      <a:pt x="3960" y="389442"/>
                    </a:cubicBezTo>
                    <a:cubicBezTo>
                      <a:pt x="10860" y="343322"/>
                      <a:pt x="12762" y="296851"/>
                      <a:pt x="16634" y="250521"/>
                    </a:cubicBezTo>
                    <a:cubicBezTo>
                      <a:pt x="22267" y="183279"/>
                      <a:pt x="24802" y="115755"/>
                      <a:pt x="32406" y="48724"/>
                    </a:cubicBezTo>
                    <a:cubicBezTo>
                      <a:pt x="33955" y="36473"/>
                      <a:pt x="28815" y="23517"/>
                      <a:pt x="37053" y="12251"/>
                    </a:cubicBezTo>
                    <a:close/>
                  </a:path>
                </a:pathLst>
              </a:custGeom>
              <a:solidFill>
                <a:srgbClr val="010101"/>
              </a:solidFill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5030F0F5-57CC-4DE4-8946-E8A0CBFF4A07}"/>
                  </a:ext>
                </a:extLst>
              </p:cNvPr>
              <p:cNvSpPr/>
              <p:nvPr/>
            </p:nvSpPr>
            <p:spPr>
              <a:xfrm>
                <a:off x="6632317" y="1955903"/>
                <a:ext cx="27389" cy="62841"/>
              </a:xfrm>
              <a:custGeom>
                <a:avLst/>
                <a:gdLst>
                  <a:gd name="connsiteX0" fmla="*/ 0 w 27389"/>
                  <a:gd name="connsiteY0" fmla="*/ 3555 h 62841"/>
                  <a:gd name="connsiteX1" fmla="*/ 14716 w 27389"/>
                  <a:gd name="connsiteY1" fmla="*/ 246 h 62841"/>
                  <a:gd name="connsiteX2" fmla="*/ 27390 w 27389"/>
                  <a:gd name="connsiteY2" fmla="*/ 51082 h 62841"/>
                  <a:gd name="connsiteX3" fmla="*/ 19785 w 27389"/>
                  <a:gd name="connsiteY3" fmla="*/ 62700 h 62841"/>
                  <a:gd name="connsiteX4" fmla="*/ 0 w 27389"/>
                  <a:gd name="connsiteY4" fmla="*/ 3555 h 62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389" h="62841">
                    <a:moveTo>
                      <a:pt x="0" y="3555"/>
                    </a:moveTo>
                    <a:cubicBezTo>
                      <a:pt x="4365" y="34"/>
                      <a:pt x="9435" y="-388"/>
                      <a:pt x="14716" y="246"/>
                    </a:cubicBezTo>
                    <a:cubicBezTo>
                      <a:pt x="18940" y="17215"/>
                      <a:pt x="23165" y="34113"/>
                      <a:pt x="27390" y="51082"/>
                    </a:cubicBezTo>
                    <a:cubicBezTo>
                      <a:pt x="22883" y="53687"/>
                      <a:pt x="30488" y="64178"/>
                      <a:pt x="19785" y="62700"/>
                    </a:cubicBezTo>
                    <a:cubicBezTo>
                      <a:pt x="9787" y="44041"/>
                      <a:pt x="845" y="25171"/>
                      <a:pt x="0" y="3555"/>
                    </a:cubicBezTo>
                    <a:close/>
                  </a:path>
                </a:pathLst>
              </a:custGeom>
              <a:solidFill>
                <a:srgbClr val="D26232"/>
              </a:solidFill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882C063E-BC63-416E-A270-256BB841347A}"/>
                  </a:ext>
                </a:extLst>
              </p:cNvPr>
              <p:cNvSpPr/>
              <p:nvPr/>
            </p:nvSpPr>
            <p:spPr>
              <a:xfrm>
                <a:off x="6198164" y="1802066"/>
                <a:ext cx="774941" cy="859385"/>
              </a:xfrm>
              <a:custGeom>
                <a:avLst/>
                <a:gdLst>
                  <a:gd name="connsiteX0" fmla="*/ 747411 w 774941"/>
                  <a:gd name="connsiteY0" fmla="*/ 77898 h 859385"/>
                  <a:gd name="connsiteX1" fmla="*/ 687210 w 774941"/>
                  <a:gd name="connsiteY1" fmla="*/ 87193 h 859385"/>
                  <a:gd name="connsiteX2" fmla="*/ 647287 w 774941"/>
                  <a:gd name="connsiteY2" fmla="*/ 96346 h 859385"/>
                  <a:gd name="connsiteX3" fmla="*/ 607434 w 774941"/>
                  <a:gd name="connsiteY3" fmla="*/ 123806 h 859385"/>
                  <a:gd name="connsiteX4" fmla="*/ 472809 w 774941"/>
                  <a:gd name="connsiteY4" fmla="*/ 142888 h 859385"/>
                  <a:gd name="connsiteX5" fmla="*/ 484356 w 774941"/>
                  <a:gd name="connsiteY5" fmla="*/ 301523 h 859385"/>
                  <a:gd name="connsiteX6" fmla="*/ 453939 w 774941"/>
                  <a:gd name="connsiteY6" fmla="*/ 216396 h 859385"/>
                  <a:gd name="connsiteX7" fmla="*/ 435702 w 774941"/>
                  <a:gd name="connsiteY7" fmla="*/ 154224 h 859385"/>
                  <a:gd name="connsiteX8" fmla="*/ 406130 w 774941"/>
                  <a:gd name="connsiteY8" fmla="*/ 114934 h 859385"/>
                  <a:gd name="connsiteX9" fmla="*/ 208487 w 774941"/>
                  <a:gd name="connsiteY9" fmla="*/ 4953 h 859385"/>
                  <a:gd name="connsiteX10" fmla="*/ 61258 w 774941"/>
                  <a:gd name="connsiteY10" fmla="*/ 32624 h 859385"/>
                  <a:gd name="connsiteX11" fmla="*/ 494 w 774941"/>
                  <a:gd name="connsiteY11" fmla="*/ 153379 h 859385"/>
                  <a:gd name="connsiteX12" fmla="*/ 10563 w 774941"/>
                  <a:gd name="connsiteY12" fmla="*/ 211608 h 859385"/>
                  <a:gd name="connsiteX13" fmla="*/ 131387 w 774941"/>
                  <a:gd name="connsiteY13" fmla="*/ 375947 h 859385"/>
                  <a:gd name="connsiteX14" fmla="*/ 222076 w 774941"/>
                  <a:gd name="connsiteY14" fmla="*/ 419601 h 859385"/>
                  <a:gd name="connsiteX15" fmla="*/ 324454 w 774941"/>
                  <a:gd name="connsiteY15" fmla="*/ 518599 h 859385"/>
                  <a:gd name="connsiteX16" fmla="*/ 336846 w 774941"/>
                  <a:gd name="connsiteY16" fmla="*/ 547749 h 859385"/>
                  <a:gd name="connsiteX17" fmla="*/ 410636 w 774941"/>
                  <a:gd name="connsiteY17" fmla="*/ 716171 h 859385"/>
                  <a:gd name="connsiteX18" fmla="*/ 442814 w 774941"/>
                  <a:gd name="connsiteY18" fmla="*/ 767078 h 859385"/>
                  <a:gd name="connsiteX19" fmla="*/ 479850 w 774941"/>
                  <a:gd name="connsiteY19" fmla="*/ 812211 h 859385"/>
                  <a:gd name="connsiteX20" fmla="*/ 646442 w 774941"/>
                  <a:gd name="connsiteY20" fmla="*/ 832419 h 859385"/>
                  <a:gd name="connsiteX21" fmla="*/ 714529 w 774941"/>
                  <a:gd name="connsiteY21" fmla="*/ 714974 h 859385"/>
                  <a:gd name="connsiteX22" fmla="*/ 758395 w 774941"/>
                  <a:gd name="connsiteY22" fmla="*/ 383622 h 859385"/>
                  <a:gd name="connsiteX23" fmla="*/ 770435 w 774941"/>
                  <a:gd name="connsiteY23" fmla="*/ 105359 h 859385"/>
                  <a:gd name="connsiteX24" fmla="*/ 774941 w 774941"/>
                  <a:gd name="connsiteY24" fmla="*/ 90572 h 859385"/>
                  <a:gd name="connsiteX25" fmla="*/ 747411 w 774941"/>
                  <a:gd name="connsiteY25" fmla="*/ 77898 h 859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774941" h="859385">
                    <a:moveTo>
                      <a:pt x="747411" y="77898"/>
                    </a:moveTo>
                    <a:cubicBezTo>
                      <a:pt x="727484" y="81982"/>
                      <a:pt x="707206" y="83813"/>
                      <a:pt x="687210" y="87193"/>
                    </a:cubicBezTo>
                    <a:cubicBezTo>
                      <a:pt x="673761" y="89516"/>
                      <a:pt x="659679" y="89164"/>
                      <a:pt x="647287" y="96346"/>
                    </a:cubicBezTo>
                    <a:cubicBezTo>
                      <a:pt x="642006" y="117187"/>
                      <a:pt x="626304" y="121483"/>
                      <a:pt x="607434" y="123806"/>
                    </a:cubicBezTo>
                    <a:cubicBezTo>
                      <a:pt x="562442" y="129369"/>
                      <a:pt x="517661" y="136410"/>
                      <a:pt x="472809" y="142888"/>
                    </a:cubicBezTo>
                    <a:cubicBezTo>
                      <a:pt x="464360" y="144084"/>
                      <a:pt x="476752" y="269275"/>
                      <a:pt x="484356" y="301523"/>
                    </a:cubicBezTo>
                    <a:cubicBezTo>
                      <a:pt x="472175" y="273781"/>
                      <a:pt x="459501" y="246321"/>
                      <a:pt x="453939" y="216396"/>
                    </a:cubicBezTo>
                    <a:cubicBezTo>
                      <a:pt x="455277" y="215622"/>
                      <a:pt x="441617" y="174150"/>
                      <a:pt x="435702" y="154224"/>
                    </a:cubicBezTo>
                    <a:cubicBezTo>
                      <a:pt x="427887" y="139578"/>
                      <a:pt x="418029" y="126482"/>
                      <a:pt x="406130" y="114934"/>
                    </a:cubicBezTo>
                    <a:cubicBezTo>
                      <a:pt x="350154" y="60436"/>
                      <a:pt x="285024" y="21922"/>
                      <a:pt x="208487" y="4953"/>
                    </a:cubicBezTo>
                    <a:cubicBezTo>
                      <a:pt x="155961" y="-6665"/>
                      <a:pt x="105899" y="1996"/>
                      <a:pt x="61258" y="32624"/>
                    </a:cubicBezTo>
                    <a:cubicBezTo>
                      <a:pt x="19364" y="61352"/>
                      <a:pt x="-3731" y="100219"/>
                      <a:pt x="494" y="153379"/>
                    </a:cubicBezTo>
                    <a:cubicBezTo>
                      <a:pt x="2113" y="173305"/>
                      <a:pt x="5775" y="192456"/>
                      <a:pt x="10563" y="211608"/>
                    </a:cubicBezTo>
                    <a:cubicBezTo>
                      <a:pt x="27461" y="283638"/>
                      <a:pt x="68933" y="337643"/>
                      <a:pt x="131387" y="375947"/>
                    </a:cubicBezTo>
                    <a:cubicBezTo>
                      <a:pt x="160045" y="393549"/>
                      <a:pt x="190110" y="409673"/>
                      <a:pt x="222076" y="419601"/>
                    </a:cubicBezTo>
                    <a:cubicBezTo>
                      <a:pt x="273758" y="435655"/>
                      <a:pt x="305724" y="469593"/>
                      <a:pt x="324454" y="518599"/>
                    </a:cubicBezTo>
                    <a:cubicBezTo>
                      <a:pt x="328185" y="528456"/>
                      <a:pt x="332692" y="538032"/>
                      <a:pt x="336846" y="547749"/>
                    </a:cubicBezTo>
                    <a:cubicBezTo>
                      <a:pt x="360926" y="604077"/>
                      <a:pt x="382894" y="661392"/>
                      <a:pt x="410636" y="716171"/>
                    </a:cubicBezTo>
                    <a:cubicBezTo>
                      <a:pt x="418874" y="734760"/>
                      <a:pt x="433520" y="749264"/>
                      <a:pt x="442814" y="767078"/>
                    </a:cubicBezTo>
                    <a:cubicBezTo>
                      <a:pt x="455136" y="782146"/>
                      <a:pt x="467035" y="797566"/>
                      <a:pt x="479850" y="812211"/>
                    </a:cubicBezTo>
                    <a:cubicBezTo>
                      <a:pt x="527166" y="866216"/>
                      <a:pt x="594760" y="875088"/>
                      <a:pt x="646442" y="832419"/>
                    </a:cubicBezTo>
                    <a:cubicBezTo>
                      <a:pt x="683196" y="802072"/>
                      <a:pt x="701714" y="759544"/>
                      <a:pt x="714529" y="714974"/>
                    </a:cubicBezTo>
                    <a:cubicBezTo>
                      <a:pt x="745650" y="606823"/>
                      <a:pt x="750861" y="494941"/>
                      <a:pt x="758395" y="383622"/>
                    </a:cubicBezTo>
                    <a:cubicBezTo>
                      <a:pt x="764661" y="291031"/>
                      <a:pt x="766703" y="198160"/>
                      <a:pt x="770435" y="105359"/>
                    </a:cubicBezTo>
                    <a:cubicBezTo>
                      <a:pt x="770646" y="99866"/>
                      <a:pt x="771984" y="95079"/>
                      <a:pt x="774941" y="90572"/>
                    </a:cubicBezTo>
                    <a:cubicBezTo>
                      <a:pt x="771914" y="73251"/>
                      <a:pt x="758606" y="75645"/>
                      <a:pt x="747411" y="77898"/>
                    </a:cubicBezTo>
                    <a:close/>
                  </a:path>
                </a:pathLst>
              </a:custGeom>
              <a:solidFill>
                <a:srgbClr val="FCC985"/>
              </a:solidFill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DEE8EE06-445B-4BF6-888D-97B48C5F329C}"/>
                  </a:ext>
                </a:extLst>
              </p:cNvPr>
              <p:cNvSpPr/>
              <p:nvPr/>
            </p:nvSpPr>
            <p:spPr>
              <a:xfrm>
                <a:off x="5448995" y="1443575"/>
                <a:ext cx="55765" cy="456386"/>
              </a:xfrm>
              <a:custGeom>
                <a:avLst/>
                <a:gdLst>
                  <a:gd name="connsiteX0" fmla="*/ 39852 w 55765"/>
                  <a:gd name="connsiteY0" fmla="*/ 24980 h 456386"/>
                  <a:gd name="connsiteX1" fmla="*/ 20490 w 55765"/>
                  <a:gd name="connsiteY1" fmla="*/ 279726 h 456386"/>
                  <a:gd name="connsiteX2" fmla="*/ 7323 w 55765"/>
                  <a:gd name="connsiteY2" fmla="*/ 456386 h 456386"/>
                  <a:gd name="connsiteX3" fmla="*/ 211 w 55765"/>
                  <a:gd name="connsiteY3" fmla="*/ 440403 h 456386"/>
                  <a:gd name="connsiteX4" fmla="*/ 0 w 55765"/>
                  <a:gd name="connsiteY4" fmla="*/ 393087 h 456386"/>
                  <a:gd name="connsiteX5" fmla="*/ 7745 w 55765"/>
                  <a:gd name="connsiteY5" fmla="*/ 382244 h 456386"/>
                  <a:gd name="connsiteX6" fmla="*/ 24292 w 55765"/>
                  <a:gd name="connsiteY6" fmla="*/ 136722 h 456386"/>
                  <a:gd name="connsiteX7" fmla="*/ 33023 w 55765"/>
                  <a:gd name="connsiteY7" fmla="*/ 16953 h 456386"/>
                  <a:gd name="connsiteX8" fmla="*/ 55765 w 55765"/>
                  <a:gd name="connsiteY8" fmla="*/ 4631 h 456386"/>
                  <a:gd name="connsiteX9" fmla="*/ 39852 w 55765"/>
                  <a:gd name="connsiteY9" fmla="*/ 24980 h 456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5765" h="456386">
                    <a:moveTo>
                      <a:pt x="39852" y="24980"/>
                    </a:moveTo>
                    <a:cubicBezTo>
                      <a:pt x="33375" y="109895"/>
                      <a:pt x="26897" y="194811"/>
                      <a:pt x="20490" y="279726"/>
                    </a:cubicBezTo>
                    <a:cubicBezTo>
                      <a:pt x="16054" y="338589"/>
                      <a:pt x="11759" y="397453"/>
                      <a:pt x="7323" y="456386"/>
                    </a:cubicBezTo>
                    <a:cubicBezTo>
                      <a:pt x="-2042" y="454204"/>
                      <a:pt x="282" y="446529"/>
                      <a:pt x="211" y="440403"/>
                    </a:cubicBezTo>
                    <a:cubicBezTo>
                      <a:pt x="-70" y="424631"/>
                      <a:pt x="70" y="408859"/>
                      <a:pt x="0" y="393087"/>
                    </a:cubicBezTo>
                    <a:cubicBezTo>
                      <a:pt x="7252" y="392735"/>
                      <a:pt x="7393" y="387806"/>
                      <a:pt x="7745" y="382244"/>
                    </a:cubicBezTo>
                    <a:cubicBezTo>
                      <a:pt x="13167" y="300427"/>
                      <a:pt x="18659" y="218539"/>
                      <a:pt x="24292" y="136722"/>
                    </a:cubicBezTo>
                    <a:cubicBezTo>
                      <a:pt x="27038" y="96799"/>
                      <a:pt x="30065" y="56876"/>
                      <a:pt x="33023" y="16953"/>
                    </a:cubicBezTo>
                    <a:cubicBezTo>
                      <a:pt x="34220" y="1181"/>
                      <a:pt x="40697" y="-5085"/>
                      <a:pt x="55765" y="4631"/>
                    </a:cubicBezTo>
                    <a:cubicBezTo>
                      <a:pt x="40909" y="3927"/>
                      <a:pt x="34994" y="10194"/>
                      <a:pt x="39852" y="24980"/>
                    </a:cubicBezTo>
                    <a:close/>
                  </a:path>
                </a:pathLst>
              </a:custGeom>
              <a:solidFill>
                <a:srgbClr val="ECCEB7"/>
              </a:solidFill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FC3E03A7-EF24-4234-8A17-05635649DEEB}"/>
                  </a:ext>
                </a:extLst>
              </p:cNvPr>
              <p:cNvSpPr/>
              <p:nvPr/>
            </p:nvSpPr>
            <p:spPr>
              <a:xfrm>
                <a:off x="5312971" y="1782797"/>
                <a:ext cx="785582" cy="810372"/>
              </a:xfrm>
              <a:custGeom>
                <a:avLst/>
                <a:gdLst>
                  <a:gd name="connsiteX0" fmla="*/ 754723 w 785582"/>
                  <a:gd name="connsiteY0" fmla="*/ 76960 h 810372"/>
                  <a:gd name="connsiteX1" fmla="*/ 600453 w 785582"/>
                  <a:gd name="connsiteY1" fmla="*/ 3451 h 810372"/>
                  <a:gd name="connsiteX2" fmla="*/ 439635 w 785582"/>
                  <a:gd name="connsiteY2" fmla="*/ 44571 h 810372"/>
                  <a:gd name="connsiteX3" fmla="*/ 358169 w 785582"/>
                  <a:gd name="connsiteY3" fmla="*/ 132585 h 810372"/>
                  <a:gd name="connsiteX4" fmla="*/ 296630 w 785582"/>
                  <a:gd name="connsiteY4" fmla="*/ 245664 h 810372"/>
                  <a:gd name="connsiteX5" fmla="*/ 291068 w 785582"/>
                  <a:gd name="connsiteY5" fmla="*/ 244467 h 810372"/>
                  <a:gd name="connsiteX6" fmla="*/ 314937 w 785582"/>
                  <a:gd name="connsiteY6" fmla="*/ 154201 h 810372"/>
                  <a:gd name="connsiteX7" fmla="*/ 316134 w 785582"/>
                  <a:gd name="connsiteY7" fmla="*/ 154482 h 810372"/>
                  <a:gd name="connsiteX8" fmla="*/ 312966 w 785582"/>
                  <a:gd name="connsiteY8" fmla="*/ 149976 h 810372"/>
                  <a:gd name="connsiteX9" fmla="*/ 246428 w 785582"/>
                  <a:gd name="connsiteY9" fmla="*/ 134556 h 810372"/>
                  <a:gd name="connsiteX10" fmla="*/ 147501 w 785582"/>
                  <a:gd name="connsiteY10" fmla="*/ 111743 h 810372"/>
                  <a:gd name="connsiteX11" fmla="*/ 141797 w 785582"/>
                  <a:gd name="connsiteY11" fmla="*/ 88437 h 810372"/>
                  <a:gd name="connsiteX12" fmla="*/ 137432 w 785582"/>
                  <a:gd name="connsiteY12" fmla="*/ 52317 h 810372"/>
                  <a:gd name="connsiteX13" fmla="*/ 9496 w 785582"/>
                  <a:gd name="connsiteY13" fmla="*/ 26617 h 810372"/>
                  <a:gd name="connsiteX14" fmla="*/ 906 w 785582"/>
                  <a:gd name="connsiteY14" fmla="*/ 37812 h 810372"/>
                  <a:gd name="connsiteX15" fmla="*/ 4004 w 785582"/>
                  <a:gd name="connsiteY15" fmla="*/ 59076 h 810372"/>
                  <a:gd name="connsiteX16" fmla="*/ 8862 w 785582"/>
                  <a:gd name="connsiteY16" fmla="*/ 191518 h 810372"/>
                  <a:gd name="connsiteX17" fmla="*/ 36885 w 785582"/>
                  <a:gd name="connsiteY17" fmla="*/ 567511 h 810372"/>
                  <a:gd name="connsiteX18" fmla="*/ 88849 w 785582"/>
                  <a:gd name="connsiteY18" fmla="*/ 739595 h 810372"/>
                  <a:gd name="connsiteX19" fmla="*/ 257341 w 785582"/>
                  <a:gd name="connsiteY19" fmla="*/ 793671 h 810372"/>
                  <a:gd name="connsiteX20" fmla="*/ 294166 w 785582"/>
                  <a:gd name="connsiteY20" fmla="*/ 762479 h 810372"/>
                  <a:gd name="connsiteX21" fmla="*/ 344299 w 785582"/>
                  <a:gd name="connsiteY21" fmla="*/ 690660 h 810372"/>
                  <a:gd name="connsiteX22" fmla="*/ 375068 w 785582"/>
                  <a:gd name="connsiteY22" fmla="*/ 638133 h 810372"/>
                  <a:gd name="connsiteX23" fmla="*/ 392741 w 785582"/>
                  <a:gd name="connsiteY23" fmla="*/ 600534 h 810372"/>
                  <a:gd name="connsiteX24" fmla="*/ 460828 w 785582"/>
                  <a:gd name="connsiteY24" fmla="*/ 444856 h 810372"/>
                  <a:gd name="connsiteX25" fmla="*/ 529972 w 785582"/>
                  <a:gd name="connsiteY25" fmla="*/ 381205 h 810372"/>
                  <a:gd name="connsiteX26" fmla="*/ 641220 w 785582"/>
                  <a:gd name="connsiteY26" fmla="*/ 330227 h 810372"/>
                  <a:gd name="connsiteX27" fmla="*/ 741908 w 785582"/>
                  <a:gd name="connsiteY27" fmla="*/ 233765 h 810372"/>
                  <a:gd name="connsiteX28" fmla="*/ 770495 w 785582"/>
                  <a:gd name="connsiteY28" fmla="*/ 193631 h 810372"/>
                  <a:gd name="connsiteX29" fmla="*/ 754723 w 785582"/>
                  <a:gd name="connsiteY29" fmla="*/ 76960 h 810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785582" h="810372">
                    <a:moveTo>
                      <a:pt x="754723" y="76960"/>
                    </a:moveTo>
                    <a:cubicBezTo>
                      <a:pt x="711913" y="34784"/>
                      <a:pt x="658541" y="13591"/>
                      <a:pt x="600453" y="3451"/>
                    </a:cubicBezTo>
                    <a:cubicBezTo>
                      <a:pt x="540885" y="-6969"/>
                      <a:pt x="487373" y="6057"/>
                      <a:pt x="439635" y="44571"/>
                    </a:cubicBezTo>
                    <a:cubicBezTo>
                      <a:pt x="408020" y="70130"/>
                      <a:pt x="371477" y="94704"/>
                      <a:pt x="358169" y="132585"/>
                    </a:cubicBezTo>
                    <a:cubicBezTo>
                      <a:pt x="321767" y="235807"/>
                      <a:pt x="314092" y="220528"/>
                      <a:pt x="296630" y="245664"/>
                    </a:cubicBezTo>
                    <a:cubicBezTo>
                      <a:pt x="294800" y="245242"/>
                      <a:pt x="292899" y="244890"/>
                      <a:pt x="291068" y="244467"/>
                    </a:cubicBezTo>
                    <a:cubicBezTo>
                      <a:pt x="299024" y="214402"/>
                      <a:pt x="306981" y="184337"/>
                      <a:pt x="314937" y="154201"/>
                    </a:cubicBezTo>
                    <a:cubicBezTo>
                      <a:pt x="315360" y="154271"/>
                      <a:pt x="315712" y="154342"/>
                      <a:pt x="316134" y="154482"/>
                    </a:cubicBezTo>
                    <a:cubicBezTo>
                      <a:pt x="315430" y="152933"/>
                      <a:pt x="314444" y="151455"/>
                      <a:pt x="312966" y="149976"/>
                    </a:cubicBezTo>
                    <a:cubicBezTo>
                      <a:pt x="291772" y="140682"/>
                      <a:pt x="268607" y="139626"/>
                      <a:pt x="246428" y="134556"/>
                    </a:cubicBezTo>
                    <a:cubicBezTo>
                      <a:pt x="213475" y="127022"/>
                      <a:pt x="179185" y="125051"/>
                      <a:pt x="147501" y="111743"/>
                    </a:cubicBezTo>
                    <a:cubicBezTo>
                      <a:pt x="138981" y="105617"/>
                      <a:pt x="142361" y="96464"/>
                      <a:pt x="141797" y="88437"/>
                    </a:cubicBezTo>
                    <a:cubicBezTo>
                      <a:pt x="140952" y="76327"/>
                      <a:pt x="144473" y="63653"/>
                      <a:pt x="137432" y="52317"/>
                    </a:cubicBezTo>
                    <a:cubicBezTo>
                      <a:pt x="97087" y="32390"/>
                      <a:pt x="52305" y="34362"/>
                      <a:pt x="9496" y="26617"/>
                    </a:cubicBezTo>
                    <a:cubicBezTo>
                      <a:pt x="3722" y="25560"/>
                      <a:pt x="-2333" y="29363"/>
                      <a:pt x="906" y="37812"/>
                    </a:cubicBezTo>
                    <a:cubicBezTo>
                      <a:pt x="4708" y="44501"/>
                      <a:pt x="3722" y="51964"/>
                      <a:pt x="4004" y="59076"/>
                    </a:cubicBezTo>
                    <a:cubicBezTo>
                      <a:pt x="5764" y="103223"/>
                      <a:pt x="7172" y="147371"/>
                      <a:pt x="8862" y="191518"/>
                    </a:cubicBezTo>
                    <a:cubicBezTo>
                      <a:pt x="13650" y="317201"/>
                      <a:pt x="17875" y="442955"/>
                      <a:pt x="36885" y="567511"/>
                    </a:cubicBezTo>
                    <a:cubicBezTo>
                      <a:pt x="45968" y="627220"/>
                      <a:pt x="57797" y="686435"/>
                      <a:pt x="88849" y="739595"/>
                    </a:cubicBezTo>
                    <a:cubicBezTo>
                      <a:pt x="119548" y="792122"/>
                      <a:pt x="179185" y="835354"/>
                      <a:pt x="257341" y="793671"/>
                    </a:cubicBezTo>
                    <a:cubicBezTo>
                      <a:pt x="272198" y="786348"/>
                      <a:pt x="285576" y="777194"/>
                      <a:pt x="294166" y="762479"/>
                    </a:cubicBezTo>
                    <a:cubicBezTo>
                      <a:pt x="312191" y="739454"/>
                      <a:pt x="329442" y="715867"/>
                      <a:pt x="344299" y="690660"/>
                    </a:cubicBezTo>
                    <a:cubicBezTo>
                      <a:pt x="358381" y="675381"/>
                      <a:pt x="367393" y="657144"/>
                      <a:pt x="375068" y="638133"/>
                    </a:cubicBezTo>
                    <a:cubicBezTo>
                      <a:pt x="380208" y="625248"/>
                      <a:pt x="386545" y="612926"/>
                      <a:pt x="392741" y="600534"/>
                    </a:cubicBezTo>
                    <a:cubicBezTo>
                      <a:pt x="418089" y="549768"/>
                      <a:pt x="434565" y="495200"/>
                      <a:pt x="460828" y="444856"/>
                    </a:cubicBezTo>
                    <a:cubicBezTo>
                      <a:pt x="476389" y="415072"/>
                      <a:pt x="497019" y="392963"/>
                      <a:pt x="529972" y="381205"/>
                    </a:cubicBezTo>
                    <a:cubicBezTo>
                      <a:pt x="568345" y="367545"/>
                      <a:pt x="605945" y="351139"/>
                      <a:pt x="641220" y="330227"/>
                    </a:cubicBezTo>
                    <a:cubicBezTo>
                      <a:pt x="682129" y="305865"/>
                      <a:pt x="712969" y="270801"/>
                      <a:pt x="741908" y="233765"/>
                    </a:cubicBezTo>
                    <a:cubicBezTo>
                      <a:pt x="752117" y="220880"/>
                      <a:pt x="762468" y="208065"/>
                      <a:pt x="770495" y="193631"/>
                    </a:cubicBezTo>
                    <a:cubicBezTo>
                      <a:pt x="794716" y="150399"/>
                      <a:pt x="789998" y="111743"/>
                      <a:pt x="754723" y="76960"/>
                    </a:cubicBezTo>
                    <a:close/>
                  </a:path>
                </a:pathLst>
              </a:custGeom>
              <a:solidFill>
                <a:srgbClr val="FCC985"/>
              </a:solidFill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2069C757-5B33-427D-88AC-0586958E6938}"/>
                  </a:ext>
                </a:extLst>
              </p:cNvPr>
              <p:cNvSpPr/>
              <p:nvPr/>
            </p:nvSpPr>
            <p:spPr>
              <a:xfrm>
                <a:off x="6074805" y="5233485"/>
                <a:ext cx="270799" cy="477102"/>
              </a:xfrm>
              <a:custGeom>
                <a:avLst/>
                <a:gdLst>
                  <a:gd name="connsiteX0" fmla="*/ 126246 w 270799"/>
                  <a:gd name="connsiteY0" fmla="*/ 477102 h 477102"/>
                  <a:gd name="connsiteX1" fmla="*/ 270800 w 270799"/>
                  <a:gd name="connsiteY1" fmla="*/ 0 h 477102"/>
                  <a:gd name="connsiteX2" fmla="*/ 0 w 270799"/>
                  <a:gd name="connsiteY2" fmla="*/ 307835 h 477102"/>
                  <a:gd name="connsiteX3" fmla="*/ 126246 w 270799"/>
                  <a:gd name="connsiteY3" fmla="*/ 477102 h 477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0799" h="477102">
                    <a:moveTo>
                      <a:pt x="126246" y="477102"/>
                    </a:moveTo>
                    <a:cubicBezTo>
                      <a:pt x="169901" y="316707"/>
                      <a:pt x="219329" y="158072"/>
                      <a:pt x="270800" y="0"/>
                    </a:cubicBezTo>
                    <a:lnTo>
                      <a:pt x="0" y="307835"/>
                    </a:lnTo>
                    <a:lnTo>
                      <a:pt x="126246" y="477102"/>
                    </a:lnTo>
                    <a:close/>
                  </a:path>
                </a:pathLst>
              </a:custGeom>
              <a:noFill/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E22F3B2A-534D-4307-B107-A817BF5E66EA}"/>
                  </a:ext>
                </a:extLst>
              </p:cNvPr>
              <p:cNvSpPr/>
              <p:nvPr/>
            </p:nvSpPr>
            <p:spPr>
              <a:xfrm>
                <a:off x="5753161" y="5094415"/>
                <a:ext cx="595540" cy="446905"/>
              </a:xfrm>
              <a:custGeom>
                <a:avLst/>
                <a:gdLst>
                  <a:gd name="connsiteX0" fmla="*/ 580896 w 595540"/>
                  <a:gd name="connsiteY0" fmla="*/ 115130 h 446905"/>
                  <a:gd name="connsiteX1" fmla="*/ 238278 w 595540"/>
                  <a:gd name="connsiteY1" fmla="*/ 37115 h 446905"/>
                  <a:gd name="connsiteX2" fmla="*/ 226167 w 595540"/>
                  <a:gd name="connsiteY2" fmla="*/ 25145 h 446905"/>
                  <a:gd name="connsiteX3" fmla="*/ 193074 w 595540"/>
                  <a:gd name="connsiteY3" fmla="*/ 79 h 446905"/>
                  <a:gd name="connsiteX4" fmla="*/ 15076 w 595540"/>
                  <a:gd name="connsiteY4" fmla="*/ 9 h 446905"/>
                  <a:gd name="connsiteX5" fmla="*/ 571 w 595540"/>
                  <a:gd name="connsiteY5" fmla="*/ 16344 h 446905"/>
                  <a:gd name="connsiteX6" fmla="*/ 321644 w 595540"/>
                  <a:gd name="connsiteY6" fmla="*/ 446905 h 446905"/>
                  <a:gd name="connsiteX7" fmla="*/ 592444 w 595540"/>
                  <a:gd name="connsiteY7" fmla="*/ 138999 h 446905"/>
                  <a:gd name="connsiteX8" fmla="*/ 593500 w 595540"/>
                  <a:gd name="connsiteY8" fmla="*/ 135831 h 446905"/>
                  <a:gd name="connsiteX9" fmla="*/ 580896 w 595540"/>
                  <a:gd name="connsiteY9" fmla="*/ 115130 h 4469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95540" h="446905">
                    <a:moveTo>
                      <a:pt x="580896" y="115130"/>
                    </a:moveTo>
                    <a:cubicBezTo>
                      <a:pt x="466549" y="89641"/>
                      <a:pt x="352554" y="62885"/>
                      <a:pt x="238278" y="37115"/>
                    </a:cubicBezTo>
                    <a:cubicBezTo>
                      <a:pt x="230321" y="35284"/>
                      <a:pt x="226026" y="32961"/>
                      <a:pt x="226167" y="25145"/>
                    </a:cubicBezTo>
                    <a:cubicBezTo>
                      <a:pt x="226590" y="1487"/>
                      <a:pt x="210466" y="79"/>
                      <a:pt x="193074" y="79"/>
                    </a:cubicBezTo>
                    <a:cubicBezTo>
                      <a:pt x="133718" y="220"/>
                      <a:pt x="74362" y="924"/>
                      <a:pt x="15076" y="9"/>
                    </a:cubicBezTo>
                    <a:cubicBezTo>
                      <a:pt x="-344" y="-273"/>
                      <a:pt x="-978" y="6345"/>
                      <a:pt x="571" y="16344"/>
                    </a:cubicBezTo>
                    <a:lnTo>
                      <a:pt x="321644" y="446905"/>
                    </a:lnTo>
                    <a:lnTo>
                      <a:pt x="592444" y="138999"/>
                    </a:lnTo>
                    <a:cubicBezTo>
                      <a:pt x="592796" y="137943"/>
                      <a:pt x="593148" y="136887"/>
                      <a:pt x="593500" y="135831"/>
                    </a:cubicBezTo>
                    <a:cubicBezTo>
                      <a:pt x="598076" y="121749"/>
                      <a:pt x="595401" y="118299"/>
                      <a:pt x="580896" y="115130"/>
                    </a:cubicBezTo>
                    <a:close/>
                  </a:path>
                </a:pathLst>
              </a:custGeom>
              <a:noFill/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99243B43-6B41-49CD-81D4-47EAD9C5E96E}"/>
                  </a:ext>
                </a:extLst>
              </p:cNvPr>
              <p:cNvSpPr/>
              <p:nvPr/>
            </p:nvSpPr>
            <p:spPr>
              <a:xfrm>
                <a:off x="5753733" y="5110758"/>
                <a:ext cx="321072" cy="666155"/>
              </a:xfrm>
              <a:custGeom>
                <a:avLst/>
                <a:gdLst>
                  <a:gd name="connsiteX0" fmla="*/ 0 w 321072"/>
                  <a:gd name="connsiteY0" fmla="*/ 0 h 666155"/>
                  <a:gd name="connsiteX1" fmla="*/ 422 w 321072"/>
                  <a:gd name="connsiteY1" fmla="*/ 2465 h 666155"/>
                  <a:gd name="connsiteX2" fmla="*/ 51541 w 321072"/>
                  <a:gd name="connsiteY2" fmla="*/ 294739 h 666155"/>
                  <a:gd name="connsiteX3" fmla="*/ 109348 w 321072"/>
                  <a:gd name="connsiteY3" fmla="*/ 630598 h 666155"/>
                  <a:gd name="connsiteX4" fmla="*/ 113925 w 321072"/>
                  <a:gd name="connsiteY4" fmla="*/ 666156 h 666155"/>
                  <a:gd name="connsiteX5" fmla="*/ 321073 w 321072"/>
                  <a:gd name="connsiteY5" fmla="*/ 430561 h 666155"/>
                  <a:gd name="connsiteX6" fmla="*/ 0 w 321072"/>
                  <a:gd name="connsiteY6" fmla="*/ 0 h 666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1072" h="666155">
                    <a:moveTo>
                      <a:pt x="0" y="0"/>
                    </a:moveTo>
                    <a:cubicBezTo>
                      <a:pt x="141" y="775"/>
                      <a:pt x="282" y="1620"/>
                      <a:pt x="422" y="2465"/>
                    </a:cubicBezTo>
                    <a:cubicBezTo>
                      <a:pt x="17462" y="99913"/>
                      <a:pt x="34642" y="197291"/>
                      <a:pt x="51541" y="294739"/>
                    </a:cubicBezTo>
                    <a:cubicBezTo>
                      <a:pt x="70904" y="406692"/>
                      <a:pt x="89422" y="518786"/>
                      <a:pt x="109348" y="630598"/>
                    </a:cubicBezTo>
                    <a:cubicBezTo>
                      <a:pt x="111460" y="642568"/>
                      <a:pt x="113009" y="654467"/>
                      <a:pt x="113925" y="666156"/>
                    </a:cubicBezTo>
                    <a:lnTo>
                      <a:pt x="321073" y="430561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34F29AA1-8078-4D96-92B3-4586A98F8409}"/>
                  </a:ext>
                </a:extLst>
              </p:cNvPr>
              <p:cNvSpPr/>
              <p:nvPr/>
            </p:nvSpPr>
            <p:spPr>
              <a:xfrm>
                <a:off x="5708921" y="5541320"/>
                <a:ext cx="563106" cy="1317400"/>
              </a:xfrm>
              <a:custGeom>
                <a:avLst/>
                <a:gdLst>
                  <a:gd name="connsiteX0" fmla="*/ 158736 w 563106"/>
                  <a:gd name="connsiteY0" fmla="*/ 235664 h 1317400"/>
                  <a:gd name="connsiteX1" fmla="*/ 110504 w 563106"/>
                  <a:gd name="connsiteY1" fmla="*/ 420281 h 1317400"/>
                  <a:gd name="connsiteX2" fmla="*/ 61991 w 563106"/>
                  <a:gd name="connsiteY2" fmla="*/ 497029 h 1317400"/>
                  <a:gd name="connsiteX3" fmla="*/ 45163 w 563106"/>
                  <a:gd name="connsiteY3" fmla="*/ 648412 h 1317400"/>
                  <a:gd name="connsiteX4" fmla="*/ 55302 w 563106"/>
                  <a:gd name="connsiteY4" fmla="*/ 675661 h 1317400"/>
                  <a:gd name="connsiteX5" fmla="*/ 54598 w 563106"/>
                  <a:gd name="connsiteY5" fmla="*/ 807611 h 1317400"/>
                  <a:gd name="connsiteX6" fmla="*/ 945 w 563106"/>
                  <a:gd name="connsiteY6" fmla="*/ 1083621 h 1317400"/>
                  <a:gd name="connsiteX7" fmla="*/ 137190 w 563106"/>
                  <a:gd name="connsiteY7" fmla="*/ 1285276 h 1317400"/>
                  <a:gd name="connsiteX8" fmla="*/ 330115 w 563106"/>
                  <a:gd name="connsiteY8" fmla="*/ 1316821 h 1317400"/>
                  <a:gd name="connsiteX9" fmla="*/ 377924 w 563106"/>
                  <a:gd name="connsiteY9" fmla="*/ 1235637 h 1317400"/>
                  <a:gd name="connsiteX10" fmla="*/ 373418 w 563106"/>
                  <a:gd name="connsiteY10" fmla="*/ 1226906 h 1317400"/>
                  <a:gd name="connsiteX11" fmla="*/ 336664 w 563106"/>
                  <a:gd name="connsiteY11" fmla="*/ 1154454 h 1317400"/>
                  <a:gd name="connsiteX12" fmla="*/ 369897 w 563106"/>
                  <a:gd name="connsiteY12" fmla="*/ 1156777 h 1317400"/>
                  <a:gd name="connsiteX13" fmla="*/ 500157 w 563106"/>
                  <a:gd name="connsiteY13" fmla="*/ 1163325 h 1317400"/>
                  <a:gd name="connsiteX14" fmla="*/ 560992 w 563106"/>
                  <a:gd name="connsiteY14" fmla="*/ 1108898 h 1317400"/>
                  <a:gd name="connsiteX15" fmla="*/ 558105 w 563106"/>
                  <a:gd name="connsiteY15" fmla="*/ 1024264 h 1317400"/>
                  <a:gd name="connsiteX16" fmla="*/ 535151 w 563106"/>
                  <a:gd name="connsiteY16" fmla="*/ 764660 h 1317400"/>
                  <a:gd name="connsiteX17" fmla="*/ 522900 w 563106"/>
                  <a:gd name="connsiteY17" fmla="*/ 595886 h 1317400"/>
                  <a:gd name="connsiteX18" fmla="*/ 452982 w 563106"/>
                  <a:gd name="connsiteY18" fmla="*/ 348814 h 1317400"/>
                  <a:gd name="connsiteX19" fmla="*/ 451503 w 563106"/>
                  <a:gd name="connsiteY19" fmla="*/ 326213 h 1317400"/>
                  <a:gd name="connsiteX20" fmla="*/ 492130 w 563106"/>
                  <a:gd name="connsiteY20" fmla="*/ 169408 h 1317400"/>
                  <a:gd name="connsiteX21" fmla="*/ 365884 w 563106"/>
                  <a:gd name="connsiteY21" fmla="*/ 0 h 1317400"/>
                  <a:gd name="connsiteX22" fmla="*/ 158736 w 563106"/>
                  <a:gd name="connsiteY22" fmla="*/ 235664 h 1317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563106" h="1317400">
                    <a:moveTo>
                      <a:pt x="158736" y="235664"/>
                    </a:moveTo>
                    <a:cubicBezTo>
                      <a:pt x="164087" y="301569"/>
                      <a:pt x="150287" y="363249"/>
                      <a:pt x="110504" y="420281"/>
                    </a:cubicBezTo>
                    <a:cubicBezTo>
                      <a:pt x="93183" y="445066"/>
                      <a:pt x="78116" y="471400"/>
                      <a:pt x="61991" y="497029"/>
                    </a:cubicBezTo>
                    <a:cubicBezTo>
                      <a:pt x="31997" y="544767"/>
                      <a:pt x="21646" y="594689"/>
                      <a:pt x="45163" y="648412"/>
                    </a:cubicBezTo>
                    <a:cubicBezTo>
                      <a:pt x="49036" y="657284"/>
                      <a:pt x="51712" y="666648"/>
                      <a:pt x="55302" y="675661"/>
                    </a:cubicBezTo>
                    <a:cubicBezTo>
                      <a:pt x="72976" y="719808"/>
                      <a:pt x="70018" y="763252"/>
                      <a:pt x="54598" y="807611"/>
                    </a:cubicBezTo>
                    <a:cubicBezTo>
                      <a:pt x="23547" y="896962"/>
                      <a:pt x="-5673" y="986806"/>
                      <a:pt x="945" y="1083621"/>
                    </a:cubicBezTo>
                    <a:cubicBezTo>
                      <a:pt x="7282" y="1177478"/>
                      <a:pt x="47628" y="1248241"/>
                      <a:pt x="137190" y="1285276"/>
                    </a:cubicBezTo>
                    <a:cubicBezTo>
                      <a:pt x="198870" y="1310765"/>
                      <a:pt x="263577" y="1319919"/>
                      <a:pt x="330115" y="1316821"/>
                    </a:cubicBezTo>
                    <a:cubicBezTo>
                      <a:pt x="386022" y="1314216"/>
                      <a:pt x="402709" y="1285981"/>
                      <a:pt x="377924" y="1235637"/>
                    </a:cubicBezTo>
                    <a:cubicBezTo>
                      <a:pt x="376446" y="1232680"/>
                      <a:pt x="374897" y="1229793"/>
                      <a:pt x="373418" y="1226906"/>
                    </a:cubicBezTo>
                    <a:cubicBezTo>
                      <a:pt x="361659" y="1203671"/>
                      <a:pt x="349830" y="1180435"/>
                      <a:pt x="336664" y="1154454"/>
                    </a:cubicBezTo>
                    <a:cubicBezTo>
                      <a:pt x="350253" y="1155439"/>
                      <a:pt x="360040" y="1156354"/>
                      <a:pt x="369897" y="1156777"/>
                    </a:cubicBezTo>
                    <a:cubicBezTo>
                      <a:pt x="413341" y="1158678"/>
                      <a:pt x="456573" y="1164733"/>
                      <a:pt x="500157" y="1163325"/>
                    </a:cubicBezTo>
                    <a:cubicBezTo>
                      <a:pt x="536841" y="1162128"/>
                      <a:pt x="555359" y="1144596"/>
                      <a:pt x="560992" y="1108898"/>
                    </a:cubicBezTo>
                    <a:cubicBezTo>
                      <a:pt x="565498" y="1080382"/>
                      <a:pt x="561978" y="1052217"/>
                      <a:pt x="558105" y="1024264"/>
                    </a:cubicBezTo>
                    <a:cubicBezTo>
                      <a:pt x="545995" y="938081"/>
                      <a:pt x="535996" y="851969"/>
                      <a:pt x="535151" y="764660"/>
                    </a:cubicBezTo>
                    <a:cubicBezTo>
                      <a:pt x="534659" y="708331"/>
                      <a:pt x="529730" y="651792"/>
                      <a:pt x="522900" y="595886"/>
                    </a:cubicBezTo>
                    <a:cubicBezTo>
                      <a:pt x="512409" y="510196"/>
                      <a:pt x="487624" y="427956"/>
                      <a:pt x="452982" y="348814"/>
                    </a:cubicBezTo>
                    <a:cubicBezTo>
                      <a:pt x="449602" y="341140"/>
                      <a:pt x="449532" y="334451"/>
                      <a:pt x="451503" y="326213"/>
                    </a:cubicBezTo>
                    <a:cubicBezTo>
                      <a:pt x="464389" y="273757"/>
                      <a:pt x="477978" y="221442"/>
                      <a:pt x="492130" y="169408"/>
                    </a:cubicBezTo>
                    <a:lnTo>
                      <a:pt x="365884" y="0"/>
                    </a:lnTo>
                    <a:lnTo>
                      <a:pt x="158736" y="235664"/>
                    </a:lnTo>
                    <a:close/>
                  </a:path>
                </a:pathLst>
              </a:custGeom>
              <a:noFill/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844D848C-48D9-4E65-BBB1-C3F6AA7378C8}"/>
                  </a:ext>
                </a:extLst>
              </p:cNvPr>
              <p:cNvSpPr/>
              <p:nvPr/>
            </p:nvSpPr>
            <p:spPr>
              <a:xfrm>
                <a:off x="5266243" y="3268014"/>
                <a:ext cx="1605560" cy="1944858"/>
              </a:xfrm>
              <a:custGeom>
                <a:avLst/>
                <a:gdLst>
                  <a:gd name="connsiteX0" fmla="*/ 486574 w 1605560"/>
                  <a:gd name="connsiteY0" fmla="*/ 1826198 h 1944858"/>
                  <a:gd name="connsiteX1" fmla="*/ 680063 w 1605560"/>
                  <a:gd name="connsiteY1" fmla="*/ 1826550 h 1944858"/>
                  <a:gd name="connsiteX2" fmla="*/ 713156 w 1605560"/>
                  <a:gd name="connsiteY2" fmla="*/ 1851617 h 1944858"/>
                  <a:gd name="connsiteX3" fmla="*/ 725267 w 1605560"/>
                  <a:gd name="connsiteY3" fmla="*/ 1863587 h 1944858"/>
                  <a:gd name="connsiteX4" fmla="*/ 1082390 w 1605560"/>
                  <a:gd name="connsiteY4" fmla="*/ 1944840 h 1944858"/>
                  <a:gd name="connsiteX5" fmla="*/ 1233139 w 1605560"/>
                  <a:gd name="connsiteY5" fmla="*/ 1516251 h 1944858"/>
                  <a:gd name="connsiteX6" fmla="*/ 1280455 w 1605560"/>
                  <a:gd name="connsiteY6" fmla="*/ 1207288 h 1944858"/>
                  <a:gd name="connsiteX7" fmla="*/ 1301367 w 1605560"/>
                  <a:gd name="connsiteY7" fmla="*/ 970850 h 1944858"/>
                  <a:gd name="connsiteX8" fmla="*/ 1313830 w 1605560"/>
                  <a:gd name="connsiteY8" fmla="*/ 749760 h 1944858"/>
                  <a:gd name="connsiteX9" fmla="*/ 1327278 w 1605560"/>
                  <a:gd name="connsiteY9" fmla="*/ 722159 h 1944858"/>
                  <a:gd name="connsiteX10" fmla="*/ 1408673 w 1605560"/>
                  <a:gd name="connsiteY10" fmla="*/ 635765 h 1944858"/>
                  <a:gd name="connsiteX11" fmla="*/ 1529991 w 1605560"/>
                  <a:gd name="connsiteY11" fmla="*/ 492339 h 1944858"/>
                  <a:gd name="connsiteX12" fmla="*/ 1575335 w 1605560"/>
                  <a:gd name="connsiteY12" fmla="*/ 422843 h 1944858"/>
                  <a:gd name="connsiteX13" fmla="*/ 1605471 w 1605560"/>
                  <a:gd name="connsiteY13" fmla="*/ 329901 h 1944858"/>
                  <a:gd name="connsiteX14" fmla="*/ 1580334 w 1605560"/>
                  <a:gd name="connsiteY14" fmla="*/ 252309 h 1944858"/>
                  <a:gd name="connsiteX15" fmla="*/ 1514289 w 1605560"/>
                  <a:gd name="connsiteY15" fmla="*/ 187672 h 1944858"/>
                  <a:gd name="connsiteX16" fmla="*/ 1330517 w 1605560"/>
                  <a:gd name="connsiteY16" fmla="*/ 106418 h 1944858"/>
                  <a:gd name="connsiteX17" fmla="*/ 1012331 w 1605560"/>
                  <a:gd name="connsiteY17" fmla="*/ 89237 h 1944858"/>
                  <a:gd name="connsiteX18" fmla="*/ 970155 w 1605560"/>
                  <a:gd name="connsiteY18" fmla="*/ 98743 h 1944858"/>
                  <a:gd name="connsiteX19" fmla="*/ 847359 w 1605560"/>
                  <a:gd name="connsiteY19" fmla="*/ 153593 h 1944858"/>
                  <a:gd name="connsiteX20" fmla="*/ 812224 w 1605560"/>
                  <a:gd name="connsiteY20" fmla="*/ 146974 h 1944858"/>
                  <a:gd name="connsiteX21" fmla="*/ 711185 w 1605560"/>
                  <a:gd name="connsiteY21" fmla="*/ 67832 h 1944858"/>
                  <a:gd name="connsiteX22" fmla="*/ 483265 w 1605560"/>
                  <a:gd name="connsiteY22" fmla="*/ 27 h 1944858"/>
                  <a:gd name="connsiteX23" fmla="*/ 168388 w 1605560"/>
                  <a:gd name="connsiteY23" fmla="*/ 86984 h 1944858"/>
                  <a:gd name="connsiteX24" fmla="*/ 48197 w 1605560"/>
                  <a:gd name="connsiteY24" fmla="*/ 179222 h 1944858"/>
                  <a:gd name="connsiteX25" fmla="*/ 13555 w 1605560"/>
                  <a:gd name="connsiteY25" fmla="*/ 369049 h 1944858"/>
                  <a:gd name="connsiteX26" fmla="*/ 103681 w 1605560"/>
                  <a:gd name="connsiteY26" fmla="*/ 499943 h 1944858"/>
                  <a:gd name="connsiteX27" fmla="*/ 213733 w 1605560"/>
                  <a:gd name="connsiteY27" fmla="*/ 583028 h 1944858"/>
                  <a:gd name="connsiteX28" fmla="*/ 320264 w 1605560"/>
                  <a:gd name="connsiteY28" fmla="*/ 647735 h 1944858"/>
                  <a:gd name="connsiteX29" fmla="*/ 382437 w 1605560"/>
                  <a:gd name="connsiteY29" fmla="*/ 759477 h 1944858"/>
                  <a:gd name="connsiteX30" fmla="*/ 375185 w 1605560"/>
                  <a:gd name="connsiteY30" fmla="*/ 848053 h 1944858"/>
                  <a:gd name="connsiteX31" fmla="*/ 348006 w 1605560"/>
                  <a:gd name="connsiteY31" fmla="*/ 1024080 h 1944858"/>
                  <a:gd name="connsiteX32" fmla="*/ 341669 w 1605560"/>
                  <a:gd name="connsiteY32" fmla="*/ 1264814 h 1944858"/>
                  <a:gd name="connsiteX33" fmla="*/ 380888 w 1605560"/>
                  <a:gd name="connsiteY33" fmla="*/ 1500761 h 1944858"/>
                  <a:gd name="connsiteX34" fmla="*/ 486574 w 1605560"/>
                  <a:gd name="connsiteY34" fmla="*/ 1826198 h 19448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605560" h="1944858">
                    <a:moveTo>
                      <a:pt x="486574" y="1826198"/>
                    </a:moveTo>
                    <a:cubicBezTo>
                      <a:pt x="545931" y="1827184"/>
                      <a:pt x="620707" y="1826621"/>
                      <a:pt x="680063" y="1826550"/>
                    </a:cubicBezTo>
                    <a:cubicBezTo>
                      <a:pt x="697454" y="1826550"/>
                      <a:pt x="713508" y="1827959"/>
                      <a:pt x="713156" y="1851617"/>
                    </a:cubicBezTo>
                    <a:cubicBezTo>
                      <a:pt x="713015" y="1859432"/>
                      <a:pt x="717310" y="1861756"/>
                      <a:pt x="725267" y="1863587"/>
                    </a:cubicBezTo>
                    <a:cubicBezTo>
                      <a:pt x="839543" y="1889357"/>
                      <a:pt x="968043" y="1919352"/>
                      <a:pt x="1082390" y="1944840"/>
                    </a:cubicBezTo>
                    <a:cubicBezTo>
                      <a:pt x="1096824" y="1948079"/>
                      <a:pt x="1230393" y="1530192"/>
                      <a:pt x="1233139" y="1516251"/>
                    </a:cubicBezTo>
                    <a:cubicBezTo>
                      <a:pt x="1253558" y="1414015"/>
                      <a:pt x="1269471" y="1311004"/>
                      <a:pt x="1280455" y="1207288"/>
                    </a:cubicBezTo>
                    <a:cubicBezTo>
                      <a:pt x="1288834" y="1128569"/>
                      <a:pt x="1295734" y="1049780"/>
                      <a:pt x="1301367" y="970850"/>
                    </a:cubicBezTo>
                    <a:cubicBezTo>
                      <a:pt x="1306577" y="897200"/>
                      <a:pt x="1310802" y="823480"/>
                      <a:pt x="1313830" y="749760"/>
                    </a:cubicBezTo>
                    <a:cubicBezTo>
                      <a:pt x="1314323" y="738283"/>
                      <a:pt x="1319463" y="729623"/>
                      <a:pt x="1327278" y="722159"/>
                    </a:cubicBezTo>
                    <a:cubicBezTo>
                      <a:pt x="1356006" y="694910"/>
                      <a:pt x="1381635" y="664634"/>
                      <a:pt x="1408673" y="635765"/>
                    </a:cubicBezTo>
                    <a:cubicBezTo>
                      <a:pt x="1451412" y="590069"/>
                      <a:pt x="1494152" y="544090"/>
                      <a:pt x="1529991" y="492339"/>
                    </a:cubicBezTo>
                    <a:cubicBezTo>
                      <a:pt x="1546044" y="469737"/>
                      <a:pt x="1561605" y="446924"/>
                      <a:pt x="1575335" y="422843"/>
                    </a:cubicBezTo>
                    <a:cubicBezTo>
                      <a:pt x="1591811" y="393975"/>
                      <a:pt x="1604415" y="363769"/>
                      <a:pt x="1605471" y="329901"/>
                    </a:cubicBezTo>
                    <a:cubicBezTo>
                      <a:pt x="1606597" y="300962"/>
                      <a:pt x="1597022" y="275262"/>
                      <a:pt x="1580334" y="252309"/>
                    </a:cubicBezTo>
                    <a:cubicBezTo>
                      <a:pt x="1561957" y="227172"/>
                      <a:pt x="1540904" y="204570"/>
                      <a:pt x="1514289" y="187672"/>
                    </a:cubicBezTo>
                    <a:cubicBezTo>
                      <a:pt x="1457116" y="151269"/>
                      <a:pt x="1396069" y="123175"/>
                      <a:pt x="1330517" y="106418"/>
                    </a:cubicBezTo>
                    <a:cubicBezTo>
                      <a:pt x="1225816" y="79591"/>
                      <a:pt x="1119144" y="80295"/>
                      <a:pt x="1012331" y="89237"/>
                    </a:cubicBezTo>
                    <a:cubicBezTo>
                      <a:pt x="998038" y="90434"/>
                      <a:pt x="983815" y="92687"/>
                      <a:pt x="970155" y="98743"/>
                    </a:cubicBezTo>
                    <a:cubicBezTo>
                      <a:pt x="929176" y="116909"/>
                      <a:pt x="888197" y="135216"/>
                      <a:pt x="847359" y="153593"/>
                    </a:cubicBezTo>
                    <a:cubicBezTo>
                      <a:pt x="832995" y="160071"/>
                      <a:pt x="823349" y="157465"/>
                      <a:pt x="812224" y="146974"/>
                    </a:cubicBezTo>
                    <a:cubicBezTo>
                      <a:pt x="780962" y="117613"/>
                      <a:pt x="747869" y="90364"/>
                      <a:pt x="711185" y="67832"/>
                    </a:cubicBezTo>
                    <a:cubicBezTo>
                      <a:pt x="641196" y="24952"/>
                      <a:pt x="566772" y="-959"/>
                      <a:pt x="483265" y="27"/>
                    </a:cubicBezTo>
                    <a:cubicBezTo>
                      <a:pt x="370326" y="1365"/>
                      <a:pt x="266330" y="32557"/>
                      <a:pt x="168388" y="86984"/>
                    </a:cubicBezTo>
                    <a:cubicBezTo>
                      <a:pt x="123748" y="111769"/>
                      <a:pt x="81502" y="139792"/>
                      <a:pt x="48197" y="179222"/>
                    </a:cubicBezTo>
                    <a:cubicBezTo>
                      <a:pt x="459" y="235762"/>
                      <a:pt x="-13271" y="298216"/>
                      <a:pt x="13555" y="369049"/>
                    </a:cubicBezTo>
                    <a:cubicBezTo>
                      <a:pt x="32989" y="420379"/>
                      <a:pt x="65800" y="461780"/>
                      <a:pt x="103681" y="499943"/>
                    </a:cubicBezTo>
                    <a:cubicBezTo>
                      <a:pt x="135507" y="534092"/>
                      <a:pt x="173528" y="560074"/>
                      <a:pt x="213733" y="583028"/>
                    </a:cubicBezTo>
                    <a:cubicBezTo>
                      <a:pt x="249854" y="603658"/>
                      <a:pt x="285129" y="625555"/>
                      <a:pt x="320264" y="647735"/>
                    </a:cubicBezTo>
                    <a:cubicBezTo>
                      <a:pt x="360821" y="673365"/>
                      <a:pt x="383845" y="709274"/>
                      <a:pt x="382437" y="759477"/>
                    </a:cubicBezTo>
                    <a:cubicBezTo>
                      <a:pt x="381592" y="789190"/>
                      <a:pt x="379973" y="818622"/>
                      <a:pt x="375185" y="848053"/>
                    </a:cubicBezTo>
                    <a:cubicBezTo>
                      <a:pt x="365750" y="906635"/>
                      <a:pt x="356455" y="965287"/>
                      <a:pt x="348006" y="1024080"/>
                    </a:cubicBezTo>
                    <a:cubicBezTo>
                      <a:pt x="336529" y="1104137"/>
                      <a:pt x="335896" y="1184335"/>
                      <a:pt x="341669" y="1264814"/>
                    </a:cubicBezTo>
                    <a:cubicBezTo>
                      <a:pt x="347443" y="1344730"/>
                      <a:pt x="363637" y="1422816"/>
                      <a:pt x="380888" y="1500761"/>
                    </a:cubicBezTo>
                    <a:cubicBezTo>
                      <a:pt x="386591" y="1526953"/>
                      <a:pt x="471084" y="1825917"/>
                      <a:pt x="486574" y="1826198"/>
                    </a:cubicBezTo>
                    <a:close/>
                  </a:path>
                </a:pathLst>
              </a:custGeom>
              <a:solidFill>
                <a:srgbClr val="010100"/>
              </a:solidFill>
              <a:ln w="70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79" name="Text Placeholder 4">
            <a:extLst>
              <a:ext uri="{FF2B5EF4-FFF2-40B4-BE49-F238E27FC236}">
                <a16:creationId xmlns:a16="http://schemas.microsoft.com/office/drawing/2014/main" id="{7344A23B-2389-4CFC-8920-E29843BE20B3}"/>
              </a:ext>
            </a:extLst>
          </p:cNvPr>
          <p:cNvSpPr txBox="1">
            <a:spLocks/>
          </p:cNvSpPr>
          <p:nvPr/>
        </p:nvSpPr>
        <p:spPr>
          <a:xfrm>
            <a:off x="3764302" y="2883801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fa-IR" altLang="ko-KR" sz="2400" dirty="0">
                <a:solidFill>
                  <a:schemeClr val="tx1">
                    <a:lumMod val="65000"/>
                    <a:lumOff val="35000"/>
                  </a:schemeClr>
                </a:solidFill>
                <a:cs typeface="B Lotus" panose="00000400000000000000" pitchFamily="2" charset="-78"/>
              </a:rPr>
              <a:t>1. توضیحی</a:t>
            </a:r>
            <a:endParaRPr lang="ko-KR" altLang="en-US" sz="2400" dirty="0">
              <a:solidFill>
                <a:schemeClr val="tx1">
                  <a:lumMod val="65000"/>
                  <a:lumOff val="35000"/>
                </a:schemeClr>
              </a:solidFill>
              <a:cs typeface="B Lotus" panose="00000400000000000000" pitchFamily="2" charset="-78"/>
            </a:endParaRPr>
          </a:p>
        </p:txBody>
      </p:sp>
      <p:sp>
        <p:nvSpPr>
          <p:cNvPr id="83" name="Text Placeholder 6">
            <a:extLst>
              <a:ext uri="{FF2B5EF4-FFF2-40B4-BE49-F238E27FC236}">
                <a16:creationId xmlns:a16="http://schemas.microsoft.com/office/drawing/2014/main" id="{B95429B3-42B3-4768-AA05-C38AFAC473FB}"/>
              </a:ext>
            </a:extLst>
          </p:cNvPr>
          <p:cNvSpPr txBox="1">
            <a:spLocks/>
          </p:cNvSpPr>
          <p:nvPr/>
        </p:nvSpPr>
        <p:spPr>
          <a:xfrm>
            <a:off x="6573336" y="2883801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fa-IR" altLang="ko-KR" sz="2400" dirty="0">
                <a:solidFill>
                  <a:schemeClr val="tx1">
                    <a:lumMod val="65000"/>
                    <a:lumOff val="35000"/>
                  </a:schemeClr>
                </a:solidFill>
                <a:cs typeface="B Lotus" panose="00000400000000000000" pitchFamily="2" charset="-78"/>
              </a:rPr>
              <a:t>3. پرسش و پاسخ</a:t>
            </a:r>
            <a:endParaRPr lang="ko-KR" altLang="en-US" sz="2400" dirty="0">
              <a:solidFill>
                <a:schemeClr val="tx1">
                  <a:lumMod val="65000"/>
                  <a:lumOff val="35000"/>
                </a:schemeClr>
              </a:solidFill>
              <a:cs typeface="B Lotus" panose="00000400000000000000" pitchFamily="2" charset="-78"/>
            </a:endParaRPr>
          </a:p>
        </p:txBody>
      </p:sp>
      <p:sp>
        <p:nvSpPr>
          <p:cNvPr id="85" name="Text Placeholder 7">
            <a:extLst>
              <a:ext uri="{FF2B5EF4-FFF2-40B4-BE49-F238E27FC236}">
                <a16:creationId xmlns:a16="http://schemas.microsoft.com/office/drawing/2014/main" id="{1DC63CAC-38F3-4B3B-A725-8121D50B22B1}"/>
              </a:ext>
            </a:extLst>
          </p:cNvPr>
          <p:cNvSpPr txBox="1">
            <a:spLocks/>
          </p:cNvSpPr>
          <p:nvPr/>
        </p:nvSpPr>
        <p:spPr>
          <a:xfrm>
            <a:off x="5960302" y="3271337"/>
            <a:ext cx="3167369" cy="82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fa-IR" altLang="ko-KR" sz="1600" b="1" dirty="0">
                <a:cs typeface="B Lotus" panose="00000400000000000000" pitchFamily="2" charset="-78"/>
              </a:rPr>
              <a:t>- روش سقراطی</a:t>
            </a:r>
          </a:p>
          <a:p>
            <a:pPr rtl="1"/>
            <a:r>
              <a:rPr lang="fa-IR" altLang="ko-KR" sz="1600" b="1" dirty="0">
                <a:cs typeface="B Lotus" panose="00000400000000000000" pitchFamily="2" charset="-78"/>
              </a:rPr>
              <a:t>- مصاحبه و پرسشنامه و وسیله ارزشیابی</a:t>
            </a:r>
          </a:p>
          <a:p>
            <a:pPr marL="285750" indent="-285750" rtl="1">
              <a:buFont typeface="Wingdings" panose="05000000000000000000" pitchFamily="2" charset="2"/>
              <a:buChar char="ü"/>
            </a:pPr>
            <a:r>
              <a:rPr lang="fa-IR" altLang="ko-KR" sz="1600" b="1" dirty="0">
                <a:cs typeface="B Lotus" panose="00000400000000000000" pitchFamily="2" charset="-78"/>
              </a:rPr>
              <a:t>مزایا و محدودیتها</a:t>
            </a:r>
            <a:endParaRPr lang="ko-KR" altLang="en-US" sz="1600" b="1" dirty="0">
              <a:cs typeface="B Lotus" panose="00000400000000000000" pitchFamily="2" charset="-78"/>
            </a:endParaRPr>
          </a:p>
        </p:txBody>
      </p:sp>
      <p:sp>
        <p:nvSpPr>
          <p:cNvPr id="87" name="Text Placeholder 8">
            <a:extLst>
              <a:ext uri="{FF2B5EF4-FFF2-40B4-BE49-F238E27FC236}">
                <a16:creationId xmlns:a16="http://schemas.microsoft.com/office/drawing/2014/main" id="{0AF043DF-EF64-43ED-B5C7-E4AE027B6426}"/>
              </a:ext>
            </a:extLst>
          </p:cNvPr>
          <p:cNvSpPr txBox="1">
            <a:spLocks/>
          </p:cNvSpPr>
          <p:nvPr/>
        </p:nvSpPr>
        <p:spPr>
          <a:xfrm>
            <a:off x="3764302" y="5111811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fa-IR" altLang="ko-KR" sz="2400" dirty="0">
                <a:solidFill>
                  <a:schemeClr val="tx1">
                    <a:lumMod val="65000"/>
                    <a:lumOff val="35000"/>
                  </a:schemeClr>
                </a:solidFill>
                <a:cs typeface="B Lotus" panose="00000400000000000000" pitchFamily="2" charset="-78"/>
              </a:rPr>
              <a:t>2. سخنرانی</a:t>
            </a:r>
            <a:endParaRPr lang="ko-KR" altLang="en-US" sz="2400" dirty="0">
              <a:solidFill>
                <a:schemeClr val="tx1">
                  <a:lumMod val="65000"/>
                  <a:lumOff val="35000"/>
                </a:schemeClr>
              </a:solidFill>
              <a:cs typeface="B Lotus" panose="00000400000000000000" pitchFamily="2" charset="-78"/>
            </a:endParaRPr>
          </a:p>
        </p:txBody>
      </p:sp>
      <p:sp>
        <p:nvSpPr>
          <p:cNvPr id="89" name="Text Placeholder 29">
            <a:extLst>
              <a:ext uri="{FF2B5EF4-FFF2-40B4-BE49-F238E27FC236}">
                <a16:creationId xmlns:a16="http://schemas.microsoft.com/office/drawing/2014/main" id="{036EAD5E-F728-426D-865B-FFD4B4762660}"/>
              </a:ext>
            </a:extLst>
          </p:cNvPr>
          <p:cNvSpPr txBox="1">
            <a:spLocks/>
          </p:cNvSpPr>
          <p:nvPr/>
        </p:nvSpPr>
        <p:spPr>
          <a:xfrm>
            <a:off x="3779559" y="5499347"/>
            <a:ext cx="2196000" cy="82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fa-IR" altLang="ko-KR" sz="1600" b="1" dirty="0">
                <a:cs typeface="B Lotus" panose="00000400000000000000" pitchFamily="2" charset="-78"/>
              </a:rPr>
              <a:t>- یک طرفه</a:t>
            </a:r>
          </a:p>
          <a:p>
            <a:pPr rtl="1"/>
            <a:r>
              <a:rPr lang="fa-IR" altLang="ko-KR" sz="1600" b="1" dirty="0">
                <a:cs typeface="B Lotus" panose="00000400000000000000" pitchFamily="2" charset="-78"/>
              </a:rPr>
              <a:t>- مخاطب و حجم اطلاعات زیاد و زمان محدود</a:t>
            </a:r>
          </a:p>
          <a:p>
            <a:pPr marL="285750" indent="-285750" rtl="1">
              <a:buFont typeface="Wingdings" panose="05000000000000000000" pitchFamily="2" charset="2"/>
              <a:buChar char="ü"/>
            </a:pPr>
            <a:r>
              <a:rPr lang="fa-IR" altLang="ko-KR" sz="1600" b="1" dirty="0">
                <a:cs typeface="B Lotus" panose="00000400000000000000" pitchFamily="2" charset="-78"/>
              </a:rPr>
              <a:t>مزایا و محدودیتها</a:t>
            </a:r>
            <a:endParaRPr lang="ko-KR" altLang="en-US" sz="1600" b="1" dirty="0">
              <a:cs typeface="B Lotus" panose="00000400000000000000" pitchFamily="2" charset="-78"/>
            </a:endParaRPr>
          </a:p>
        </p:txBody>
      </p:sp>
      <p:sp>
        <p:nvSpPr>
          <p:cNvPr id="91" name="Text Placeholder 30">
            <a:extLst>
              <a:ext uri="{FF2B5EF4-FFF2-40B4-BE49-F238E27FC236}">
                <a16:creationId xmlns:a16="http://schemas.microsoft.com/office/drawing/2014/main" id="{732A20EE-A290-4352-B2FC-872E9FD8D380}"/>
              </a:ext>
            </a:extLst>
          </p:cNvPr>
          <p:cNvSpPr txBox="1">
            <a:spLocks/>
          </p:cNvSpPr>
          <p:nvPr/>
        </p:nvSpPr>
        <p:spPr>
          <a:xfrm>
            <a:off x="6573336" y="5111811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fa-IR" altLang="ko-KR" sz="2400" dirty="0">
                <a:solidFill>
                  <a:schemeClr val="tx1">
                    <a:lumMod val="65000"/>
                    <a:lumOff val="35000"/>
                  </a:schemeClr>
                </a:solidFill>
                <a:cs typeface="B Lotus" panose="00000400000000000000" pitchFamily="2" charset="-78"/>
              </a:rPr>
              <a:t>4. ایفای نقش</a:t>
            </a:r>
            <a:endParaRPr lang="ko-KR" altLang="en-US" sz="2400" dirty="0">
              <a:solidFill>
                <a:schemeClr val="tx1">
                  <a:lumMod val="65000"/>
                  <a:lumOff val="35000"/>
                </a:schemeClr>
              </a:solidFill>
              <a:cs typeface="B Lotus" panose="00000400000000000000" pitchFamily="2" charset="-78"/>
            </a:endParaRPr>
          </a:p>
        </p:txBody>
      </p:sp>
      <p:sp>
        <p:nvSpPr>
          <p:cNvPr id="93" name="Text Placeholder 31">
            <a:extLst>
              <a:ext uri="{FF2B5EF4-FFF2-40B4-BE49-F238E27FC236}">
                <a16:creationId xmlns:a16="http://schemas.microsoft.com/office/drawing/2014/main" id="{67CD0CAE-606B-4B22-843C-9CA80A2D3762}"/>
              </a:ext>
            </a:extLst>
          </p:cNvPr>
          <p:cNvSpPr txBox="1">
            <a:spLocks/>
          </p:cNvSpPr>
          <p:nvPr/>
        </p:nvSpPr>
        <p:spPr>
          <a:xfrm>
            <a:off x="6074229" y="5499347"/>
            <a:ext cx="3269422" cy="82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fa-IR" altLang="ko-KR" sz="1600" b="1" dirty="0">
                <a:cs typeface="B Lotus" panose="00000400000000000000" pitchFamily="2" charset="-78"/>
              </a:rPr>
              <a:t>- آموزش عقاید، نگرشها و احساسات</a:t>
            </a:r>
          </a:p>
          <a:p>
            <a:pPr rtl="1"/>
            <a:r>
              <a:rPr lang="fa-IR" altLang="ko-KR" sz="1600" b="1" dirty="0">
                <a:cs typeface="B Lotus" panose="00000400000000000000" pitchFamily="2" charset="-78"/>
              </a:rPr>
              <a:t>- بزرگسالان و کودکان</a:t>
            </a:r>
            <a:endParaRPr lang="ko-KR" altLang="en-US" sz="1600" b="1" dirty="0">
              <a:cs typeface="B Lotus" panose="00000400000000000000" pitchFamily="2" charset="-78"/>
            </a:endParaRPr>
          </a:p>
        </p:txBody>
      </p:sp>
      <p:sp>
        <p:nvSpPr>
          <p:cNvPr id="95" name="Oval 4">
            <a:extLst>
              <a:ext uri="{FF2B5EF4-FFF2-40B4-BE49-F238E27FC236}">
                <a16:creationId xmlns:a16="http://schemas.microsoft.com/office/drawing/2014/main" id="{034D3887-F2CC-4ABF-B2CC-4C973D984D86}"/>
              </a:ext>
            </a:extLst>
          </p:cNvPr>
          <p:cNvSpPr/>
          <p:nvPr/>
        </p:nvSpPr>
        <p:spPr>
          <a:xfrm>
            <a:off x="4499289" y="2139946"/>
            <a:ext cx="754393" cy="754393"/>
          </a:xfrm>
          <a:prstGeom prst="ellipse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chemeClr val="accent2"/>
              </a:solidFill>
            </a:endParaRPr>
          </a:p>
        </p:txBody>
      </p:sp>
      <p:sp>
        <p:nvSpPr>
          <p:cNvPr id="97" name="Oval 18">
            <a:extLst>
              <a:ext uri="{FF2B5EF4-FFF2-40B4-BE49-F238E27FC236}">
                <a16:creationId xmlns:a16="http://schemas.microsoft.com/office/drawing/2014/main" id="{C5316071-172F-42AE-A310-69D62C5D0BAA}"/>
              </a:ext>
            </a:extLst>
          </p:cNvPr>
          <p:cNvSpPr/>
          <p:nvPr/>
        </p:nvSpPr>
        <p:spPr>
          <a:xfrm>
            <a:off x="7308323" y="2139946"/>
            <a:ext cx="754393" cy="754393"/>
          </a:xfrm>
          <a:prstGeom prst="ellipse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99" name="Oval 19">
            <a:extLst>
              <a:ext uri="{FF2B5EF4-FFF2-40B4-BE49-F238E27FC236}">
                <a16:creationId xmlns:a16="http://schemas.microsoft.com/office/drawing/2014/main" id="{CA5B33DC-BC4E-4B5B-A803-44903B15A8F3}"/>
              </a:ext>
            </a:extLst>
          </p:cNvPr>
          <p:cNvSpPr/>
          <p:nvPr/>
        </p:nvSpPr>
        <p:spPr>
          <a:xfrm>
            <a:off x="7308323" y="4367957"/>
            <a:ext cx="754393" cy="754393"/>
          </a:xfrm>
          <a:prstGeom prst="ellipse">
            <a:avLst/>
          </a:prstGeom>
          <a:solidFill>
            <a:schemeClr val="accent4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01" name="Oval 20">
            <a:extLst>
              <a:ext uri="{FF2B5EF4-FFF2-40B4-BE49-F238E27FC236}">
                <a16:creationId xmlns:a16="http://schemas.microsoft.com/office/drawing/2014/main" id="{C13CCE55-8C7B-4C8F-BF74-8EBFD0545F24}"/>
              </a:ext>
            </a:extLst>
          </p:cNvPr>
          <p:cNvSpPr/>
          <p:nvPr/>
        </p:nvSpPr>
        <p:spPr>
          <a:xfrm>
            <a:off x="4499289" y="4367957"/>
            <a:ext cx="754393" cy="754393"/>
          </a:xfrm>
          <a:prstGeom prst="ellipse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03" name="Text Placeholder 6">
            <a:extLst>
              <a:ext uri="{FF2B5EF4-FFF2-40B4-BE49-F238E27FC236}">
                <a16:creationId xmlns:a16="http://schemas.microsoft.com/office/drawing/2014/main" id="{FD4DEAD9-FFD6-48C0-B515-3D5EF888DCC5}"/>
              </a:ext>
            </a:extLst>
          </p:cNvPr>
          <p:cNvSpPr txBox="1">
            <a:spLocks/>
          </p:cNvSpPr>
          <p:nvPr/>
        </p:nvSpPr>
        <p:spPr>
          <a:xfrm>
            <a:off x="9385939" y="2884115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fa-IR" altLang="ko-KR" sz="2400" dirty="0">
                <a:solidFill>
                  <a:schemeClr val="tx1">
                    <a:lumMod val="65000"/>
                    <a:lumOff val="35000"/>
                  </a:schemeClr>
                </a:solidFill>
                <a:cs typeface="B Lotus" panose="00000400000000000000" pitchFamily="2" charset="-78"/>
              </a:rPr>
              <a:t>5. نمایشی </a:t>
            </a:r>
            <a:r>
              <a:rPr lang="fa-IR" altLang="ko-KR" sz="1600" dirty="0">
                <a:solidFill>
                  <a:schemeClr val="tx1">
                    <a:lumMod val="65000"/>
                    <a:lumOff val="35000"/>
                  </a:schemeClr>
                </a:solidFill>
                <a:cs typeface="B Lotus" panose="00000400000000000000" pitchFamily="2" charset="-78"/>
              </a:rPr>
              <a:t>(اولین)</a:t>
            </a:r>
            <a:endParaRPr lang="ko-KR" altLang="en-US" sz="1600" dirty="0">
              <a:solidFill>
                <a:schemeClr val="tx1">
                  <a:lumMod val="65000"/>
                  <a:lumOff val="35000"/>
                </a:schemeClr>
              </a:solidFill>
              <a:cs typeface="B Lotus" panose="00000400000000000000" pitchFamily="2" charset="-78"/>
            </a:endParaRPr>
          </a:p>
        </p:txBody>
      </p:sp>
      <p:sp>
        <p:nvSpPr>
          <p:cNvPr id="105" name="Text Placeholder 7">
            <a:extLst>
              <a:ext uri="{FF2B5EF4-FFF2-40B4-BE49-F238E27FC236}">
                <a16:creationId xmlns:a16="http://schemas.microsoft.com/office/drawing/2014/main" id="{8B829E9F-3F52-42FD-B2C9-14992DCE9C65}"/>
              </a:ext>
            </a:extLst>
          </p:cNvPr>
          <p:cNvSpPr txBox="1">
            <a:spLocks/>
          </p:cNvSpPr>
          <p:nvPr/>
        </p:nvSpPr>
        <p:spPr>
          <a:xfrm>
            <a:off x="9401196" y="3271651"/>
            <a:ext cx="2196000" cy="82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fa-IR" altLang="ko-KR" sz="1600" b="1" dirty="0">
                <a:cs typeface="B Lotus" panose="00000400000000000000" pitchFamily="2" charset="-78"/>
              </a:rPr>
              <a:t>- مشاهده و دیدن</a:t>
            </a:r>
          </a:p>
          <a:p>
            <a:pPr rtl="1"/>
            <a:r>
              <a:rPr lang="fa-IR" altLang="ko-KR" sz="1600" b="1" dirty="0">
                <a:cs typeface="B Lotus" panose="00000400000000000000" pitchFamily="2" charset="-78"/>
              </a:rPr>
              <a:t>-  مخاطب زیاد در زمان کم</a:t>
            </a:r>
          </a:p>
          <a:p>
            <a:pPr rtl="1"/>
            <a:r>
              <a:rPr lang="fa-IR" altLang="ko-KR" sz="1600" b="1" dirty="0">
                <a:cs typeface="B Lotus" panose="00000400000000000000" pitchFamily="2" charset="-78"/>
              </a:rPr>
              <a:t>- آموزش مهارت</a:t>
            </a:r>
          </a:p>
        </p:txBody>
      </p:sp>
      <p:sp>
        <p:nvSpPr>
          <p:cNvPr id="107" name="Text Placeholder 30">
            <a:extLst>
              <a:ext uri="{FF2B5EF4-FFF2-40B4-BE49-F238E27FC236}">
                <a16:creationId xmlns:a16="http://schemas.microsoft.com/office/drawing/2014/main" id="{8C115945-FFD9-43FB-BC68-996047FEC4EB}"/>
              </a:ext>
            </a:extLst>
          </p:cNvPr>
          <p:cNvSpPr txBox="1">
            <a:spLocks/>
          </p:cNvSpPr>
          <p:nvPr/>
        </p:nvSpPr>
        <p:spPr>
          <a:xfrm>
            <a:off x="9385939" y="5112125"/>
            <a:ext cx="2196000" cy="2772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fa-IR" altLang="ko-KR" sz="2400" dirty="0">
                <a:solidFill>
                  <a:schemeClr val="tx1">
                    <a:lumMod val="65000"/>
                    <a:lumOff val="35000"/>
                  </a:schemeClr>
                </a:solidFill>
                <a:cs typeface="B Lotus" panose="00000400000000000000" pitchFamily="2" charset="-78"/>
              </a:rPr>
              <a:t>6. حل مسئله</a:t>
            </a:r>
            <a:endParaRPr lang="ko-KR" altLang="en-US" sz="2400" dirty="0">
              <a:solidFill>
                <a:schemeClr val="tx1">
                  <a:lumMod val="65000"/>
                  <a:lumOff val="35000"/>
                </a:schemeClr>
              </a:solidFill>
              <a:cs typeface="B Lotus" panose="00000400000000000000" pitchFamily="2" charset="-78"/>
            </a:endParaRPr>
          </a:p>
        </p:txBody>
      </p:sp>
      <p:sp>
        <p:nvSpPr>
          <p:cNvPr id="109" name="Text Placeholder 31">
            <a:extLst>
              <a:ext uri="{FF2B5EF4-FFF2-40B4-BE49-F238E27FC236}">
                <a16:creationId xmlns:a16="http://schemas.microsoft.com/office/drawing/2014/main" id="{E789B9DB-DB43-49AA-9EEB-212323AFB3AE}"/>
              </a:ext>
            </a:extLst>
          </p:cNvPr>
          <p:cNvSpPr txBox="1">
            <a:spLocks/>
          </p:cNvSpPr>
          <p:nvPr/>
        </p:nvSpPr>
        <p:spPr>
          <a:xfrm>
            <a:off x="9127671" y="5499661"/>
            <a:ext cx="2816679" cy="828000"/>
          </a:xfrm>
          <a:prstGeom prst="rect">
            <a:avLst/>
          </a:prstGeom>
        </p:spPr>
        <p:txBody>
          <a:bodyPr anchor="t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fa-IR" altLang="ko-KR" sz="1600" b="1" dirty="0">
                <a:cs typeface="B Lotus" panose="00000400000000000000" pitchFamily="2" charset="-78"/>
              </a:rPr>
              <a:t>- جهت یادگیری  نحوه کاربرد اطلاعات</a:t>
            </a:r>
          </a:p>
          <a:p>
            <a:pPr rtl="1"/>
            <a:r>
              <a:rPr lang="fa-IR" altLang="ko-KR" sz="1600" b="1" dirty="0">
                <a:cs typeface="B Lotus" panose="00000400000000000000" pitchFamily="2" charset="-78"/>
              </a:rPr>
              <a:t>- نقش پرستار: حمایتی</a:t>
            </a:r>
          </a:p>
        </p:txBody>
      </p:sp>
      <p:sp>
        <p:nvSpPr>
          <p:cNvPr id="111" name="Oval 18">
            <a:extLst>
              <a:ext uri="{FF2B5EF4-FFF2-40B4-BE49-F238E27FC236}">
                <a16:creationId xmlns:a16="http://schemas.microsoft.com/office/drawing/2014/main" id="{43561C9B-6E88-4218-8661-CB86831A9A59}"/>
              </a:ext>
            </a:extLst>
          </p:cNvPr>
          <p:cNvSpPr/>
          <p:nvPr/>
        </p:nvSpPr>
        <p:spPr>
          <a:xfrm>
            <a:off x="10120926" y="2140260"/>
            <a:ext cx="754393" cy="754393"/>
          </a:xfrm>
          <a:prstGeom prst="ellipse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13" name="Oval 19">
            <a:extLst>
              <a:ext uri="{FF2B5EF4-FFF2-40B4-BE49-F238E27FC236}">
                <a16:creationId xmlns:a16="http://schemas.microsoft.com/office/drawing/2014/main" id="{E66949E6-5FAD-4721-9AB9-6B7E1A5D8D52}"/>
              </a:ext>
            </a:extLst>
          </p:cNvPr>
          <p:cNvSpPr/>
          <p:nvPr/>
        </p:nvSpPr>
        <p:spPr>
          <a:xfrm>
            <a:off x="10120926" y="4368271"/>
            <a:ext cx="754393" cy="754393"/>
          </a:xfrm>
          <a:prstGeom prst="ellipse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15" name="Donut 8">
            <a:extLst>
              <a:ext uri="{FF2B5EF4-FFF2-40B4-BE49-F238E27FC236}">
                <a16:creationId xmlns:a16="http://schemas.microsoft.com/office/drawing/2014/main" id="{49222F3C-3564-4ADC-BEEB-3CC1694D832E}"/>
              </a:ext>
            </a:extLst>
          </p:cNvPr>
          <p:cNvSpPr/>
          <p:nvPr/>
        </p:nvSpPr>
        <p:spPr>
          <a:xfrm>
            <a:off x="7500733" y="4522141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7" name="Donut 39">
            <a:extLst>
              <a:ext uri="{FF2B5EF4-FFF2-40B4-BE49-F238E27FC236}">
                <a16:creationId xmlns:a16="http://schemas.microsoft.com/office/drawing/2014/main" id="{1FEB28B7-0D50-4EF1-8E68-CABB4BF3D4C9}"/>
              </a:ext>
            </a:extLst>
          </p:cNvPr>
          <p:cNvSpPr/>
          <p:nvPr/>
        </p:nvSpPr>
        <p:spPr>
          <a:xfrm>
            <a:off x="10314343" y="2326564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3" name="Teardrop 6">
            <a:extLst>
              <a:ext uri="{FF2B5EF4-FFF2-40B4-BE49-F238E27FC236}">
                <a16:creationId xmlns:a16="http://schemas.microsoft.com/office/drawing/2014/main" id="{6052E057-E07C-4EB9-A3FD-A53CA34403BB}"/>
              </a:ext>
            </a:extLst>
          </p:cNvPr>
          <p:cNvSpPr/>
          <p:nvPr/>
        </p:nvSpPr>
        <p:spPr>
          <a:xfrm rot="8100000">
            <a:off x="10346331" y="4576383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E0DE00-DBB7-4127-95B7-BBF30106D2E6}"/>
              </a:ext>
            </a:extLst>
          </p:cNvPr>
          <p:cNvSpPr txBox="1"/>
          <p:nvPr/>
        </p:nvSpPr>
        <p:spPr>
          <a:xfrm>
            <a:off x="4088149" y="468670"/>
            <a:ext cx="7509047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fa-IR" sz="5400" dirty="0">
                <a:solidFill>
                  <a:schemeClr val="tx1">
                    <a:lumMod val="75000"/>
                    <a:lumOff val="25000"/>
                  </a:schemeClr>
                </a:solidFill>
                <a:cs typeface="B Titr" panose="00000700000000000000" pitchFamily="2" charset="-78"/>
              </a:rPr>
              <a:t>روش‌های نوین تدریس</a:t>
            </a:r>
            <a:endParaRPr lang="ko-KR" altLang="en-US" sz="5400" dirty="0">
              <a:solidFill>
                <a:schemeClr val="tx1">
                  <a:lumMod val="75000"/>
                  <a:lumOff val="25000"/>
                </a:schemeClr>
              </a:solidFill>
              <a:cs typeface="B Titr" panose="00000700000000000000" pitchFamily="2" charset="-78"/>
            </a:endParaRPr>
          </a:p>
        </p:txBody>
      </p:sp>
      <p:sp>
        <p:nvSpPr>
          <p:cNvPr id="78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4617213" y="2292250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4662533" y="4546627"/>
            <a:ext cx="459023" cy="41063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7544455" y="2203456"/>
            <a:ext cx="253761" cy="58955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69EC0438-1143-4AF9-A341-861421A1F301}"/>
              </a:ext>
            </a:extLst>
          </p:cNvPr>
          <p:cNvSpPr txBox="1"/>
          <p:nvPr/>
        </p:nvSpPr>
        <p:spPr>
          <a:xfrm>
            <a:off x="843619" y="6510599"/>
            <a:ext cx="2764023" cy="26161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Sh.Badri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MSc Community Health Nursing</a:t>
            </a:r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D56B4DE-30F5-60B4-E0AA-8070BE8675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440581" y="824038"/>
            <a:ext cx="487363" cy="487363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CBC2987-59C9-9E02-9508-AE7E79E8337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679513" y="1694551"/>
            <a:ext cx="487363" cy="487363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F2F7827-3DBE-4730-1CE1-FD3D84BFF1F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465258" y="1694551"/>
            <a:ext cx="487363" cy="487363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3DBB188-7746-B293-A56B-B95497115B52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249221" y="1694551"/>
            <a:ext cx="487363" cy="487363"/>
          </a:xfrm>
          <a:prstGeom prst="rect">
            <a:avLst/>
          </a:prstGeom>
        </p:spPr>
      </p:pic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E953DEA-F6B4-3872-B7BF-1ED4954874D9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985909" y="449422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436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4403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8" dur="3460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932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8135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79" grpId="0"/>
      <p:bldP spid="83" grpId="0"/>
      <p:bldP spid="85" grpId="0"/>
      <p:bldP spid="87" grpId="0"/>
      <p:bldP spid="89" grpId="0"/>
      <p:bldP spid="91" grpId="0"/>
      <p:bldP spid="93" grpId="0"/>
      <p:bldP spid="95" grpId="0" animBg="1"/>
      <p:bldP spid="97" grpId="0" animBg="1"/>
      <p:bldP spid="99" grpId="0" animBg="1"/>
      <p:bldP spid="101" grpId="0" animBg="1"/>
      <p:bldP spid="103" grpId="0"/>
      <p:bldP spid="105" grpId="0"/>
      <p:bldP spid="107" grpId="0"/>
      <p:bldP spid="109" grpId="0"/>
      <p:bldP spid="111" grpId="0" animBg="1"/>
      <p:bldP spid="113" grpId="0" animBg="1"/>
      <p:bldP spid="117" grpId="0" animBg="1"/>
      <p:bldP spid="78" grpId="0" animBg="1"/>
      <p:bldP spid="80" grpId="0" animBg="1"/>
      <p:bldP spid="8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rtl="1"/>
            <a:r>
              <a:rPr lang="fa-IR" dirty="0">
                <a:solidFill>
                  <a:schemeClr val="tx1">
                    <a:lumMod val="75000"/>
                    <a:lumOff val="25000"/>
                  </a:schemeClr>
                </a:solidFill>
                <a:cs typeface="B Titr" panose="00000700000000000000" pitchFamily="2" charset="-78"/>
              </a:rPr>
              <a:t>روش‌های نوین تدریس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B Titr" panose="00000700000000000000" pitchFamily="2" charset="-78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4AFC293-09F3-4826-ACF9-361C113AC595}"/>
              </a:ext>
            </a:extLst>
          </p:cNvPr>
          <p:cNvGrpSpPr/>
          <p:nvPr/>
        </p:nvGrpSpPr>
        <p:grpSpPr>
          <a:xfrm>
            <a:off x="8927765" y="1563969"/>
            <a:ext cx="2724304" cy="493086"/>
            <a:chOff x="4383734" y="2238786"/>
            <a:chExt cx="4001473" cy="724247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F8067647-48EC-4C5D-BDB7-C16A0C36854D}"/>
                </a:ext>
              </a:extLst>
            </p:cNvPr>
            <p:cNvSpPr/>
            <p:nvPr/>
          </p:nvSpPr>
          <p:spPr>
            <a:xfrm>
              <a:off x="4383734" y="2238786"/>
              <a:ext cx="4001473" cy="724247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6DCFBFC3-DBD8-4B84-8708-A711EED6FA74}"/>
                </a:ext>
              </a:extLst>
            </p:cNvPr>
            <p:cNvSpPr/>
            <p:nvPr/>
          </p:nvSpPr>
          <p:spPr>
            <a:xfrm>
              <a:off x="4451812" y="2291754"/>
              <a:ext cx="3871883" cy="61831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5CEAC9-5935-4038-B95B-872063D63EF1}"/>
              </a:ext>
            </a:extLst>
          </p:cNvPr>
          <p:cNvGrpSpPr/>
          <p:nvPr/>
        </p:nvGrpSpPr>
        <p:grpSpPr>
          <a:xfrm>
            <a:off x="5467666" y="2177492"/>
            <a:ext cx="3838415" cy="3838415"/>
            <a:chOff x="3544388" y="1380450"/>
            <a:chExt cx="5477691" cy="5477691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9DA2CFF8-5EED-475C-B249-ED95512165FF}"/>
                </a:ext>
              </a:extLst>
            </p:cNvPr>
            <p:cNvGrpSpPr/>
            <p:nvPr/>
          </p:nvGrpSpPr>
          <p:grpSpPr>
            <a:xfrm flipH="1">
              <a:off x="4172545" y="2472415"/>
              <a:ext cx="4849534" cy="3982909"/>
              <a:chOff x="694037" y="1907584"/>
              <a:chExt cx="4600185" cy="3778119"/>
            </a:xfrm>
          </p:grpSpPr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4A8B46A9-F7D4-47ED-8EB5-9642130C42F6}"/>
                  </a:ext>
                </a:extLst>
              </p:cNvPr>
              <p:cNvGrpSpPr/>
              <p:nvPr/>
            </p:nvGrpSpPr>
            <p:grpSpPr>
              <a:xfrm>
                <a:off x="694037" y="1907584"/>
                <a:ext cx="4600185" cy="3778119"/>
                <a:chOff x="6317071" y="541239"/>
                <a:chExt cx="4600185" cy="3778119"/>
              </a:xfrm>
            </p:grpSpPr>
            <p:sp>
              <p:nvSpPr>
                <p:cNvPr id="4" name="Freeform: Shape 3">
                  <a:extLst>
                    <a:ext uri="{FF2B5EF4-FFF2-40B4-BE49-F238E27FC236}">
                      <a16:creationId xmlns:a16="http://schemas.microsoft.com/office/drawing/2014/main" id="{21E317F4-1ACC-43F0-AD60-D8159CA71F99}"/>
                    </a:ext>
                  </a:extLst>
                </p:cNvPr>
                <p:cNvSpPr/>
                <p:nvPr/>
              </p:nvSpPr>
              <p:spPr>
                <a:xfrm>
                  <a:off x="7792347" y="541239"/>
                  <a:ext cx="1769425" cy="2142119"/>
                </a:xfrm>
                <a:custGeom>
                  <a:avLst/>
                  <a:gdLst>
                    <a:gd name="connsiteX0" fmla="*/ 2660333 w 2715559"/>
                    <a:gd name="connsiteY0" fmla="*/ 1901649 h 3287536"/>
                    <a:gd name="connsiteX1" fmla="*/ 2655570 w 2715559"/>
                    <a:gd name="connsiteY1" fmla="*/ 1765441 h 3287536"/>
                    <a:gd name="connsiteX2" fmla="*/ 2713672 w 2715559"/>
                    <a:gd name="connsiteY2" fmla="*/ 1554939 h 3287536"/>
                    <a:gd name="connsiteX3" fmla="*/ 2673668 w 2715559"/>
                    <a:gd name="connsiteY3" fmla="*/ 1450164 h 3287536"/>
                    <a:gd name="connsiteX4" fmla="*/ 2648903 w 2715559"/>
                    <a:gd name="connsiteY4" fmla="*/ 1334911 h 3287536"/>
                    <a:gd name="connsiteX5" fmla="*/ 2655570 w 2715559"/>
                    <a:gd name="connsiteY5" fmla="*/ 1231089 h 3287536"/>
                    <a:gd name="connsiteX6" fmla="*/ 2480310 w 2715559"/>
                    <a:gd name="connsiteY6" fmla="*/ 1001536 h 3287536"/>
                    <a:gd name="connsiteX7" fmla="*/ 1182052 w 2715559"/>
                    <a:gd name="connsiteY7" fmla="*/ 964389 h 3287536"/>
                    <a:gd name="connsiteX8" fmla="*/ 886777 w 2715559"/>
                    <a:gd name="connsiteY8" fmla="*/ 993916 h 3287536"/>
                    <a:gd name="connsiteX9" fmla="*/ 865823 w 2715559"/>
                    <a:gd name="connsiteY9" fmla="*/ 979629 h 3287536"/>
                    <a:gd name="connsiteX10" fmla="*/ 901065 w 2715559"/>
                    <a:gd name="connsiteY10" fmla="*/ 824371 h 3287536"/>
                    <a:gd name="connsiteX11" fmla="*/ 973455 w 2715559"/>
                    <a:gd name="connsiteY11" fmla="*/ 680544 h 3287536"/>
                    <a:gd name="connsiteX12" fmla="*/ 973455 w 2715559"/>
                    <a:gd name="connsiteY12" fmla="*/ 680544 h 3287536"/>
                    <a:gd name="connsiteX13" fmla="*/ 985838 w 2715559"/>
                    <a:gd name="connsiteY13" fmla="*/ 133809 h 3287536"/>
                    <a:gd name="connsiteX14" fmla="*/ 1012508 w 2715559"/>
                    <a:gd name="connsiteY14" fmla="*/ 103329 h 3287536"/>
                    <a:gd name="connsiteX15" fmla="*/ 983933 w 2715559"/>
                    <a:gd name="connsiteY15" fmla="*/ 57609 h 3287536"/>
                    <a:gd name="connsiteX16" fmla="*/ 784860 w 2715559"/>
                    <a:gd name="connsiteY16" fmla="*/ 42369 h 3287536"/>
                    <a:gd name="connsiteX17" fmla="*/ 716280 w 2715559"/>
                    <a:gd name="connsiteY17" fmla="*/ 156669 h 3287536"/>
                    <a:gd name="connsiteX18" fmla="*/ 649605 w 2715559"/>
                    <a:gd name="connsiteY18" fmla="*/ 318594 h 3287536"/>
                    <a:gd name="connsiteX19" fmla="*/ 258127 w 2715559"/>
                    <a:gd name="connsiteY19" fmla="*/ 921526 h 3287536"/>
                    <a:gd name="connsiteX20" fmla="*/ 160020 w 2715559"/>
                    <a:gd name="connsiteY20" fmla="*/ 1078689 h 3287536"/>
                    <a:gd name="connsiteX21" fmla="*/ 40005 w 2715559"/>
                    <a:gd name="connsiteY21" fmla="*/ 1474929 h 3287536"/>
                    <a:gd name="connsiteX22" fmla="*/ 0 w 2715559"/>
                    <a:gd name="connsiteY22" fmla="*/ 1522554 h 3287536"/>
                    <a:gd name="connsiteX23" fmla="*/ 3810 w 2715559"/>
                    <a:gd name="connsiteY23" fmla="*/ 1534936 h 3287536"/>
                    <a:gd name="connsiteX24" fmla="*/ 303848 w 2715559"/>
                    <a:gd name="connsiteY24" fmla="*/ 2331226 h 3287536"/>
                    <a:gd name="connsiteX25" fmla="*/ 664845 w 2715559"/>
                    <a:gd name="connsiteY25" fmla="*/ 3287536 h 3287536"/>
                    <a:gd name="connsiteX26" fmla="*/ 701040 w 2715559"/>
                    <a:gd name="connsiteY26" fmla="*/ 3279916 h 3287536"/>
                    <a:gd name="connsiteX27" fmla="*/ 992505 w 2715559"/>
                    <a:gd name="connsiteY27" fmla="*/ 3169426 h 3287536"/>
                    <a:gd name="connsiteX28" fmla="*/ 1344930 w 2715559"/>
                    <a:gd name="connsiteY28" fmla="*/ 3009406 h 3287536"/>
                    <a:gd name="connsiteX29" fmla="*/ 2436495 w 2715559"/>
                    <a:gd name="connsiteY29" fmla="*/ 2568399 h 3287536"/>
                    <a:gd name="connsiteX30" fmla="*/ 2579370 w 2715559"/>
                    <a:gd name="connsiteY30" fmla="*/ 2518869 h 3287536"/>
                    <a:gd name="connsiteX31" fmla="*/ 2651760 w 2715559"/>
                    <a:gd name="connsiteY31" fmla="*/ 2436001 h 3287536"/>
                    <a:gd name="connsiteX32" fmla="*/ 2594610 w 2715559"/>
                    <a:gd name="connsiteY32" fmla="*/ 2215974 h 3287536"/>
                    <a:gd name="connsiteX33" fmla="*/ 2700338 w 2715559"/>
                    <a:gd name="connsiteY33" fmla="*/ 2056906 h 3287536"/>
                    <a:gd name="connsiteX34" fmla="*/ 2660333 w 2715559"/>
                    <a:gd name="connsiteY34" fmla="*/ 1901649 h 3287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2715559" h="3287536">
                      <a:moveTo>
                        <a:pt x="2660333" y="1901649"/>
                      </a:moveTo>
                      <a:cubicBezTo>
                        <a:pt x="2630805" y="1854024"/>
                        <a:pt x="2619375" y="1812114"/>
                        <a:pt x="2655570" y="1765441"/>
                      </a:cubicBezTo>
                      <a:cubicBezTo>
                        <a:pt x="2695575" y="1700671"/>
                        <a:pt x="2723197" y="1633044"/>
                        <a:pt x="2713672" y="1554939"/>
                      </a:cubicBezTo>
                      <a:cubicBezTo>
                        <a:pt x="2707005" y="1506361"/>
                        <a:pt x="2686050" y="1459689"/>
                        <a:pt x="2673668" y="1450164"/>
                      </a:cubicBezTo>
                      <a:cubicBezTo>
                        <a:pt x="2630805" y="1418731"/>
                        <a:pt x="2627947" y="1379679"/>
                        <a:pt x="2648903" y="1334911"/>
                      </a:cubicBezTo>
                      <a:cubicBezTo>
                        <a:pt x="2663190" y="1310146"/>
                        <a:pt x="2662238" y="1257759"/>
                        <a:pt x="2655570" y="1231089"/>
                      </a:cubicBezTo>
                      <a:cubicBezTo>
                        <a:pt x="2627947" y="1131076"/>
                        <a:pt x="2575560" y="1050114"/>
                        <a:pt x="2480310" y="1001536"/>
                      </a:cubicBezTo>
                      <a:cubicBezTo>
                        <a:pt x="2211705" y="870091"/>
                        <a:pt x="1816418" y="870091"/>
                        <a:pt x="1182052" y="964389"/>
                      </a:cubicBezTo>
                      <a:cubicBezTo>
                        <a:pt x="1154430" y="977724"/>
                        <a:pt x="998220" y="981534"/>
                        <a:pt x="886777" y="993916"/>
                      </a:cubicBezTo>
                      <a:cubicBezTo>
                        <a:pt x="867727" y="995821"/>
                        <a:pt x="863918" y="996774"/>
                        <a:pt x="865823" y="979629"/>
                      </a:cubicBezTo>
                      <a:cubicBezTo>
                        <a:pt x="871538" y="927241"/>
                        <a:pt x="869633" y="873901"/>
                        <a:pt x="901065" y="824371"/>
                      </a:cubicBezTo>
                      <a:cubicBezTo>
                        <a:pt x="929640" y="779604"/>
                        <a:pt x="949643" y="729121"/>
                        <a:pt x="973455" y="680544"/>
                      </a:cubicBezTo>
                      <a:cubicBezTo>
                        <a:pt x="973455" y="680544"/>
                        <a:pt x="973455" y="680544"/>
                        <a:pt x="973455" y="680544"/>
                      </a:cubicBezTo>
                      <a:cubicBezTo>
                        <a:pt x="978218" y="498616"/>
                        <a:pt x="982027" y="315736"/>
                        <a:pt x="985838" y="133809"/>
                      </a:cubicBezTo>
                      <a:cubicBezTo>
                        <a:pt x="985838" y="112854"/>
                        <a:pt x="990600" y="101424"/>
                        <a:pt x="1012508" y="103329"/>
                      </a:cubicBezTo>
                      <a:cubicBezTo>
                        <a:pt x="1002983" y="88089"/>
                        <a:pt x="995363" y="71896"/>
                        <a:pt x="983933" y="57609"/>
                      </a:cubicBezTo>
                      <a:cubicBezTo>
                        <a:pt x="929640" y="-12876"/>
                        <a:pt x="848677" y="-19544"/>
                        <a:pt x="784860" y="42369"/>
                      </a:cubicBezTo>
                      <a:cubicBezTo>
                        <a:pt x="751523" y="74754"/>
                        <a:pt x="729615" y="112854"/>
                        <a:pt x="716280" y="156669"/>
                      </a:cubicBezTo>
                      <a:cubicBezTo>
                        <a:pt x="698183" y="211914"/>
                        <a:pt x="681990" y="269064"/>
                        <a:pt x="649605" y="318594"/>
                      </a:cubicBezTo>
                      <a:cubicBezTo>
                        <a:pt x="519113" y="519571"/>
                        <a:pt x="387667" y="719596"/>
                        <a:pt x="258127" y="921526"/>
                      </a:cubicBezTo>
                      <a:cubicBezTo>
                        <a:pt x="224790" y="972961"/>
                        <a:pt x="182880" y="1020586"/>
                        <a:pt x="160020" y="1078689"/>
                      </a:cubicBezTo>
                      <a:cubicBezTo>
                        <a:pt x="109538" y="1207276"/>
                        <a:pt x="78105" y="1342531"/>
                        <a:pt x="40005" y="1474929"/>
                      </a:cubicBezTo>
                      <a:cubicBezTo>
                        <a:pt x="33338" y="1497789"/>
                        <a:pt x="26670" y="1517791"/>
                        <a:pt x="0" y="1522554"/>
                      </a:cubicBezTo>
                      <a:cubicBezTo>
                        <a:pt x="953" y="1526364"/>
                        <a:pt x="1905" y="1531126"/>
                        <a:pt x="3810" y="1534936"/>
                      </a:cubicBezTo>
                      <a:cubicBezTo>
                        <a:pt x="103823" y="1800684"/>
                        <a:pt x="203835" y="2065479"/>
                        <a:pt x="303848" y="2331226"/>
                      </a:cubicBezTo>
                      <a:cubicBezTo>
                        <a:pt x="423863" y="2650314"/>
                        <a:pt x="544830" y="2968449"/>
                        <a:pt x="664845" y="3287536"/>
                      </a:cubicBezTo>
                      <a:cubicBezTo>
                        <a:pt x="677227" y="3284679"/>
                        <a:pt x="688658" y="3282774"/>
                        <a:pt x="701040" y="3279916"/>
                      </a:cubicBezTo>
                      <a:cubicBezTo>
                        <a:pt x="801052" y="3250389"/>
                        <a:pt x="896302" y="3208479"/>
                        <a:pt x="992505" y="3169426"/>
                      </a:cubicBezTo>
                      <a:cubicBezTo>
                        <a:pt x="1109663" y="3121801"/>
                        <a:pt x="1229677" y="3062746"/>
                        <a:pt x="1344930" y="3009406"/>
                      </a:cubicBezTo>
                      <a:cubicBezTo>
                        <a:pt x="1480185" y="2930349"/>
                        <a:pt x="2380298" y="2584591"/>
                        <a:pt x="2436495" y="2568399"/>
                      </a:cubicBezTo>
                      <a:cubicBezTo>
                        <a:pt x="2484120" y="2551254"/>
                        <a:pt x="2536508" y="2534109"/>
                        <a:pt x="2579370" y="2518869"/>
                      </a:cubicBezTo>
                      <a:cubicBezTo>
                        <a:pt x="2617470" y="2505534"/>
                        <a:pt x="2642235" y="2476959"/>
                        <a:pt x="2651760" y="2436001"/>
                      </a:cubicBezTo>
                      <a:cubicBezTo>
                        <a:pt x="2670810" y="2353134"/>
                        <a:pt x="2670810" y="2275029"/>
                        <a:pt x="2594610" y="2215974"/>
                      </a:cubicBezTo>
                      <a:cubicBezTo>
                        <a:pt x="2682240" y="2173111"/>
                        <a:pt x="2707958" y="2135964"/>
                        <a:pt x="2700338" y="2056906"/>
                      </a:cubicBezTo>
                      <a:cubicBezTo>
                        <a:pt x="2696528" y="2003566"/>
                        <a:pt x="2688908" y="1947369"/>
                        <a:pt x="2660333" y="1901649"/>
                      </a:cubicBezTo>
                      <a:close/>
                    </a:path>
                  </a:pathLst>
                </a:custGeom>
                <a:solidFill>
                  <a:srgbClr val="FDCBA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" name="Freeform: Shape 4">
                  <a:extLst>
                    <a:ext uri="{FF2B5EF4-FFF2-40B4-BE49-F238E27FC236}">
                      <a16:creationId xmlns:a16="http://schemas.microsoft.com/office/drawing/2014/main" id="{E46E65DC-2E7C-43E1-AA2D-476C7A2D7110}"/>
                    </a:ext>
                  </a:extLst>
                </p:cNvPr>
                <p:cNvSpPr/>
                <p:nvPr/>
              </p:nvSpPr>
              <p:spPr>
                <a:xfrm>
                  <a:off x="8393113" y="600488"/>
                  <a:ext cx="1045795" cy="1919653"/>
                </a:xfrm>
                <a:custGeom>
                  <a:avLst/>
                  <a:gdLst>
                    <a:gd name="connsiteX0" fmla="*/ 1460199 w 1604995"/>
                    <a:gd name="connsiteY0" fmla="*/ 2946099 h 2946115"/>
                    <a:gd name="connsiteX1" fmla="*/ 92409 w 1604995"/>
                    <a:gd name="connsiteY1" fmla="*/ 2921334 h 2946115"/>
                    <a:gd name="connsiteX2" fmla="*/ 16 w 1604995"/>
                    <a:gd name="connsiteY2" fmla="*/ 2825131 h 2946115"/>
                    <a:gd name="connsiteX3" fmla="*/ 48594 w 1604995"/>
                    <a:gd name="connsiteY3" fmla="*/ 92409 h 2946115"/>
                    <a:gd name="connsiteX4" fmla="*/ 144796 w 1604995"/>
                    <a:gd name="connsiteY4" fmla="*/ 16 h 2946115"/>
                    <a:gd name="connsiteX5" fmla="*/ 1512586 w 1604995"/>
                    <a:gd name="connsiteY5" fmla="*/ 24781 h 2946115"/>
                    <a:gd name="connsiteX6" fmla="*/ 1604979 w 1604995"/>
                    <a:gd name="connsiteY6" fmla="*/ 120984 h 2946115"/>
                    <a:gd name="connsiteX7" fmla="*/ 1555449 w 1604995"/>
                    <a:gd name="connsiteY7" fmla="*/ 2853706 h 2946115"/>
                    <a:gd name="connsiteX8" fmla="*/ 1460199 w 1604995"/>
                    <a:gd name="connsiteY8" fmla="*/ 2946099 h 29461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604995" h="2946115">
                      <a:moveTo>
                        <a:pt x="1460199" y="2946099"/>
                      </a:moveTo>
                      <a:lnTo>
                        <a:pt x="92409" y="2921334"/>
                      </a:lnTo>
                      <a:cubicBezTo>
                        <a:pt x="40021" y="2920381"/>
                        <a:pt x="-936" y="2877519"/>
                        <a:pt x="16" y="2825131"/>
                      </a:cubicBezTo>
                      <a:lnTo>
                        <a:pt x="48594" y="92409"/>
                      </a:lnTo>
                      <a:cubicBezTo>
                        <a:pt x="49546" y="40021"/>
                        <a:pt x="92409" y="-936"/>
                        <a:pt x="144796" y="16"/>
                      </a:cubicBezTo>
                      <a:lnTo>
                        <a:pt x="1512586" y="24781"/>
                      </a:lnTo>
                      <a:cubicBezTo>
                        <a:pt x="1564974" y="25734"/>
                        <a:pt x="1605931" y="68596"/>
                        <a:pt x="1604979" y="120984"/>
                      </a:cubicBezTo>
                      <a:lnTo>
                        <a:pt x="1555449" y="2853706"/>
                      </a:lnTo>
                      <a:cubicBezTo>
                        <a:pt x="1554496" y="2906094"/>
                        <a:pt x="1511634" y="2947051"/>
                        <a:pt x="1460199" y="294609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6" name="Freeform: Shape 5">
                  <a:extLst>
                    <a:ext uri="{FF2B5EF4-FFF2-40B4-BE49-F238E27FC236}">
                      <a16:creationId xmlns:a16="http://schemas.microsoft.com/office/drawing/2014/main" id="{CD546D4A-6991-4A25-A5ED-4469B01E8B33}"/>
                    </a:ext>
                  </a:extLst>
                </p:cNvPr>
                <p:cNvSpPr/>
                <p:nvPr/>
              </p:nvSpPr>
              <p:spPr>
                <a:xfrm>
                  <a:off x="8458911" y="789793"/>
                  <a:ext cx="909854" cy="1477737"/>
                </a:xfrm>
                <a:custGeom>
                  <a:avLst/>
                  <a:gdLst>
                    <a:gd name="connsiteX0" fmla="*/ 1320165 w 1396365"/>
                    <a:gd name="connsiteY0" fmla="*/ 2267903 h 2267902"/>
                    <a:gd name="connsiteX1" fmla="*/ 36195 w 1396365"/>
                    <a:gd name="connsiteY1" fmla="*/ 2245043 h 2267902"/>
                    <a:gd name="connsiteX2" fmla="*/ 0 w 1396365"/>
                    <a:gd name="connsiteY2" fmla="*/ 2207895 h 2267902"/>
                    <a:gd name="connsiteX3" fmla="*/ 39053 w 1396365"/>
                    <a:gd name="connsiteY3" fmla="*/ 36195 h 2267902"/>
                    <a:gd name="connsiteX4" fmla="*/ 76200 w 1396365"/>
                    <a:gd name="connsiteY4" fmla="*/ 0 h 2267902"/>
                    <a:gd name="connsiteX5" fmla="*/ 1360170 w 1396365"/>
                    <a:gd name="connsiteY5" fmla="*/ 22860 h 2267902"/>
                    <a:gd name="connsiteX6" fmla="*/ 1396365 w 1396365"/>
                    <a:gd name="connsiteY6" fmla="*/ 60007 h 2267902"/>
                    <a:gd name="connsiteX7" fmla="*/ 1357313 w 1396365"/>
                    <a:gd name="connsiteY7" fmla="*/ 2231708 h 2267902"/>
                    <a:gd name="connsiteX8" fmla="*/ 1320165 w 1396365"/>
                    <a:gd name="connsiteY8" fmla="*/ 2267903 h 2267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396365" h="2267902">
                      <a:moveTo>
                        <a:pt x="1320165" y="2267903"/>
                      </a:moveTo>
                      <a:lnTo>
                        <a:pt x="36195" y="2245043"/>
                      </a:lnTo>
                      <a:cubicBezTo>
                        <a:pt x="16192" y="2245043"/>
                        <a:pt x="0" y="2227897"/>
                        <a:pt x="0" y="2207895"/>
                      </a:cubicBezTo>
                      <a:lnTo>
                        <a:pt x="39053" y="36195"/>
                      </a:lnTo>
                      <a:cubicBezTo>
                        <a:pt x="39053" y="16192"/>
                        <a:pt x="56197" y="0"/>
                        <a:pt x="76200" y="0"/>
                      </a:cubicBezTo>
                      <a:lnTo>
                        <a:pt x="1360170" y="22860"/>
                      </a:lnTo>
                      <a:cubicBezTo>
                        <a:pt x="1380173" y="22860"/>
                        <a:pt x="1396365" y="40005"/>
                        <a:pt x="1396365" y="60007"/>
                      </a:cubicBezTo>
                      <a:lnTo>
                        <a:pt x="1357313" y="2231708"/>
                      </a:lnTo>
                      <a:cubicBezTo>
                        <a:pt x="1356360" y="2251710"/>
                        <a:pt x="1340167" y="2267903"/>
                        <a:pt x="1320165" y="2267903"/>
                      </a:cubicBezTo>
                      <a:close/>
                    </a:path>
                  </a:pathLst>
                </a:custGeom>
                <a:solidFill>
                  <a:srgbClr val="CDFEF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" name="Freeform: Shape 6">
                  <a:extLst>
                    <a:ext uri="{FF2B5EF4-FFF2-40B4-BE49-F238E27FC236}">
                      <a16:creationId xmlns:a16="http://schemas.microsoft.com/office/drawing/2014/main" id="{C5349293-946B-4891-B737-9A4467D06E49}"/>
                    </a:ext>
                  </a:extLst>
                </p:cNvPr>
                <p:cNvSpPr/>
                <p:nvPr/>
              </p:nvSpPr>
              <p:spPr>
                <a:xfrm>
                  <a:off x="6317071" y="1517968"/>
                  <a:ext cx="1940714" cy="1844831"/>
                </a:xfrm>
                <a:custGeom>
                  <a:avLst/>
                  <a:gdLst>
                    <a:gd name="connsiteX0" fmla="*/ 2219357 w 2978438"/>
                    <a:gd name="connsiteY0" fmla="*/ 5459 h 2831285"/>
                    <a:gd name="connsiteX1" fmla="*/ 2265077 w 2978438"/>
                    <a:gd name="connsiteY1" fmla="*/ 24509 h 2831285"/>
                    <a:gd name="connsiteX2" fmla="*/ 2973737 w 2978438"/>
                    <a:gd name="connsiteY2" fmla="*/ 1905696 h 2831285"/>
                    <a:gd name="connsiteX3" fmla="*/ 2957544 w 2978438"/>
                    <a:gd name="connsiteY3" fmla="*/ 1943796 h 2831285"/>
                    <a:gd name="connsiteX4" fmla="*/ 627729 w 2978438"/>
                    <a:gd name="connsiteY4" fmla="*/ 2822954 h 2831285"/>
                    <a:gd name="connsiteX5" fmla="*/ 588677 w 2978438"/>
                    <a:gd name="connsiteY5" fmla="*/ 2828669 h 2831285"/>
                    <a:gd name="connsiteX6" fmla="*/ 361029 w 2978438"/>
                    <a:gd name="connsiteY6" fmla="*/ 2400996 h 2831285"/>
                    <a:gd name="connsiteX7" fmla="*/ 126714 w 2978438"/>
                    <a:gd name="connsiteY7" fmla="*/ 1732341 h 2831285"/>
                    <a:gd name="connsiteX8" fmla="*/ 36226 w 2978438"/>
                    <a:gd name="connsiteY8" fmla="*/ 1268474 h 2831285"/>
                    <a:gd name="connsiteX9" fmla="*/ 31 w 2978438"/>
                    <a:gd name="connsiteY9" fmla="*/ 826514 h 2831285"/>
                    <a:gd name="connsiteX10" fmla="*/ 7651 w 2978438"/>
                    <a:gd name="connsiteY10" fmla="*/ 794129 h 2831285"/>
                    <a:gd name="connsiteX11" fmla="*/ 40989 w 2978438"/>
                    <a:gd name="connsiteY11" fmla="*/ 773173 h 2831285"/>
                    <a:gd name="connsiteX12" fmla="*/ 2219357 w 2978438"/>
                    <a:gd name="connsiteY12" fmla="*/ 5459 h 2831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978438" h="2831285">
                      <a:moveTo>
                        <a:pt x="2219357" y="5459"/>
                      </a:moveTo>
                      <a:cubicBezTo>
                        <a:pt x="2244122" y="-4066"/>
                        <a:pt x="2258409" y="-3114"/>
                        <a:pt x="2265077" y="24509"/>
                      </a:cubicBezTo>
                      <a:cubicBezTo>
                        <a:pt x="2275554" y="32129"/>
                        <a:pt x="2957544" y="1867596"/>
                        <a:pt x="2973737" y="1905696"/>
                      </a:cubicBezTo>
                      <a:cubicBezTo>
                        <a:pt x="2982309" y="1926651"/>
                        <a:pt x="2980404" y="1935224"/>
                        <a:pt x="2957544" y="1943796"/>
                      </a:cubicBezTo>
                      <a:cubicBezTo>
                        <a:pt x="2807049" y="1998089"/>
                        <a:pt x="850614" y="2742944"/>
                        <a:pt x="627729" y="2822954"/>
                      </a:cubicBezTo>
                      <a:cubicBezTo>
                        <a:pt x="615347" y="2827716"/>
                        <a:pt x="602964" y="2835336"/>
                        <a:pt x="588677" y="2828669"/>
                      </a:cubicBezTo>
                      <a:cubicBezTo>
                        <a:pt x="504857" y="2690556"/>
                        <a:pt x="427704" y="2548634"/>
                        <a:pt x="361029" y="2400996"/>
                      </a:cubicBezTo>
                      <a:cubicBezTo>
                        <a:pt x="263874" y="2184779"/>
                        <a:pt x="184816" y="1962846"/>
                        <a:pt x="126714" y="1732341"/>
                      </a:cubicBezTo>
                      <a:cubicBezTo>
                        <a:pt x="87661" y="1578989"/>
                        <a:pt x="57181" y="1423731"/>
                        <a:pt x="36226" y="1268474"/>
                      </a:cubicBezTo>
                      <a:cubicBezTo>
                        <a:pt x="20986" y="1158936"/>
                        <a:pt x="31" y="863661"/>
                        <a:pt x="31" y="826514"/>
                      </a:cubicBezTo>
                      <a:cubicBezTo>
                        <a:pt x="31" y="815084"/>
                        <a:pt x="-921" y="803654"/>
                        <a:pt x="7651" y="794129"/>
                      </a:cubicBezTo>
                      <a:cubicBezTo>
                        <a:pt x="14319" y="779841"/>
                        <a:pt x="28606" y="777936"/>
                        <a:pt x="40989" y="773173"/>
                      </a:cubicBezTo>
                      <a:cubicBezTo>
                        <a:pt x="314357" y="675066"/>
                        <a:pt x="2105057" y="48321"/>
                        <a:pt x="2219357" y="545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" name="Freeform: Shape 7">
                  <a:extLst>
                    <a:ext uri="{FF2B5EF4-FFF2-40B4-BE49-F238E27FC236}">
                      <a16:creationId xmlns:a16="http://schemas.microsoft.com/office/drawing/2014/main" id="{41DFACA1-E795-4DF0-8C9A-824C3D146613}"/>
                    </a:ext>
                  </a:extLst>
                </p:cNvPr>
                <p:cNvSpPr/>
                <p:nvPr/>
              </p:nvSpPr>
              <p:spPr>
                <a:xfrm>
                  <a:off x="9780807" y="3331581"/>
                  <a:ext cx="1136449" cy="987777"/>
                </a:xfrm>
                <a:custGeom>
                  <a:avLst/>
                  <a:gdLst>
                    <a:gd name="connsiteX0" fmla="*/ 603980 w 1744122"/>
                    <a:gd name="connsiteY0" fmla="*/ 1515955 h 1515954"/>
                    <a:gd name="connsiteX1" fmla="*/ 18193 w 1744122"/>
                    <a:gd name="connsiteY1" fmla="*/ 836822 h 1515954"/>
                    <a:gd name="connsiteX2" fmla="*/ 24860 w 1744122"/>
                    <a:gd name="connsiteY2" fmla="*/ 774910 h 1515954"/>
                    <a:gd name="connsiteX3" fmla="*/ 1165003 w 1744122"/>
                    <a:gd name="connsiteY3" fmla="*/ 8147 h 1515954"/>
                    <a:gd name="connsiteX4" fmla="*/ 1203103 w 1744122"/>
                    <a:gd name="connsiteY4" fmla="*/ 11958 h 1515954"/>
                    <a:gd name="connsiteX5" fmla="*/ 1744123 w 1744122"/>
                    <a:gd name="connsiteY5" fmla="*/ 619652 h 1515954"/>
                    <a:gd name="connsiteX6" fmla="*/ 1651730 w 1744122"/>
                    <a:gd name="connsiteY6" fmla="*/ 733000 h 1515954"/>
                    <a:gd name="connsiteX7" fmla="*/ 684943 w 1744122"/>
                    <a:gd name="connsiteY7" fmla="*/ 1478808 h 1515954"/>
                    <a:gd name="connsiteX8" fmla="*/ 603980 w 1744122"/>
                    <a:gd name="connsiteY8" fmla="*/ 1515955 h 15159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744122" h="1515954">
                      <a:moveTo>
                        <a:pt x="603980" y="1515955"/>
                      </a:moveTo>
                      <a:cubicBezTo>
                        <a:pt x="458248" y="1343552"/>
                        <a:pt x="53435" y="876827"/>
                        <a:pt x="18193" y="836822"/>
                      </a:cubicBezTo>
                      <a:cubicBezTo>
                        <a:pt x="-7525" y="807295"/>
                        <a:pt x="-6572" y="797770"/>
                        <a:pt x="24860" y="774910"/>
                      </a:cubicBezTo>
                      <a:cubicBezTo>
                        <a:pt x="86773" y="728238"/>
                        <a:pt x="1084993" y="63392"/>
                        <a:pt x="1165003" y="8147"/>
                      </a:cubicBezTo>
                      <a:cubicBezTo>
                        <a:pt x="1181195" y="-3283"/>
                        <a:pt x="1188816" y="-3283"/>
                        <a:pt x="1203103" y="11958"/>
                      </a:cubicBezTo>
                      <a:cubicBezTo>
                        <a:pt x="1383125" y="214840"/>
                        <a:pt x="1564100" y="416770"/>
                        <a:pt x="1744123" y="619652"/>
                      </a:cubicBezTo>
                      <a:cubicBezTo>
                        <a:pt x="1724120" y="666325"/>
                        <a:pt x="1685068" y="698710"/>
                        <a:pt x="1651730" y="733000"/>
                      </a:cubicBezTo>
                      <a:cubicBezTo>
                        <a:pt x="1365028" y="1027322"/>
                        <a:pt x="1044988" y="1278783"/>
                        <a:pt x="684943" y="1478808"/>
                      </a:cubicBezTo>
                      <a:cubicBezTo>
                        <a:pt x="659225" y="1492142"/>
                        <a:pt x="634460" y="1510240"/>
                        <a:pt x="603980" y="151595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" name="Freeform: Shape 8">
                  <a:extLst>
                    <a:ext uri="{FF2B5EF4-FFF2-40B4-BE49-F238E27FC236}">
                      <a16:creationId xmlns:a16="http://schemas.microsoft.com/office/drawing/2014/main" id="{97D07245-C1D6-4739-B371-A857EA2D488D}"/>
                    </a:ext>
                  </a:extLst>
                </p:cNvPr>
                <p:cNvSpPr/>
                <p:nvPr/>
              </p:nvSpPr>
              <p:spPr>
                <a:xfrm>
                  <a:off x="9074897" y="1948024"/>
                  <a:ext cx="1306749" cy="1894064"/>
                </a:xfrm>
                <a:custGeom>
                  <a:avLst/>
                  <a:gdLst>
                    <a:gd name="connsiteX0" fmla="*/ 2005485 w 2005484"/>
                    <a:gd name="connsiteY0" fmla="*/ 2294387 h 2906844"/>
                    <a:gd name="connsiteX1" fmla="*/ 1502564 w 2005484"/>
                    <a:gd name="connsiteY1" fmla="*/ 2638239 h 2906844"/>
                    <a:gd name="connsiteX2" fmla="*/ 1095847 w 2005484"/>
                    <a:gd name="connsiteY2" fmla="*/ 2906845 h 2906844"/>
                    <a:gd name="connsiteX3" fmla="*/ 725324 w 2005484"/>
                    <a:gd name="connsiteY3" fmla="*/ 2624904 h 2906844"/>
                    <a:gd name="connsiteX4" fmla="*/ 351944 w 2005484"/>
                    <a:gd name="connsiteY4" fmla="*/ 2177229 h 2906844"/>
                    <a:gd name="connsiteX5" fmla="*/ 249074 w 2005484"/>
                    <a:gd name="connsiteY5" fmla="*/ 2015304 h 2906844"/>
                    <a:gd name="connsiteX6" fmla="*/ 227167 w 2005484"/>
                    <a:gd name="connsiteY6" fmla="*/ 1910529 h 2906844"/>
                    <a:gd name="connsiteX7" fmla="*/ 220499 w 2005484"/>
                    <a:gd name="connsiteY7" fmla="*/ 1660974 h 2906844"/>
                    <a:gd name="connsiteX8" fmla="*/ 201449 w 2005484"/>
                    <a:gd name="connsiteY8" fmla="*/ 1409514 h 2906844"/>
                    <a:gd name="connsiteX9" fmla="*/ 320512 w 2005484"/>
                    <a:gd name="connsiteY9" fmla="*/ 1135194 h 2906844"/>
                    <a:gd name="connsiteX10" fmla="*/ 329084 w 2005484"/>
                    <a:gd name="connsiteY10" fmla="*/ 1108524 h 2906844"/>
                    <a:gd name="connsiteX11" fmla="*/ 238597 w 2005484"/>
                    <a:gd name="connsiteY11" fmla="*/ 865637 h 2906844"/>
                    <a:gd name="connsiteX12" fmla="*/ 210974 w 2005484"/>
                    <a:gd name="connsiteY12" fmla="*/ 813249 h 2906844"/>
                    <a:gd name="connsiteX13" fmla="*/ 88102 w 2005484"/>
                    <a:gd name="connsiteY13" fmla="*/ 479874 h 2906844"/>
                    <a:gd name="connsiteX14" fmla="*/ 12855 w 2005484"/>
                    <a:gd name="connsiteY14" fmla="*/ 237939 h 2906844"/>
                    <a:gd name="connsiteX15" fmla="*/ 472 w 2005484"/>
                    <a:gd name="connsiteY15" fmla="*/ 117924 h 2906844"/>
                    <a:gd name="connsiteX16" fmla="*/ 108105 w 2005484"/>
                    <a:gd name="connsiteY16" fmla="*/ 3624 h 2906844"/>
                    <a:gd name="connsiteX17" fmla="*/ 188114 w 2005484"/>
                    <a:gd name="connsiteY17" fmla="*/ 767 h 2906844"/>
                    <a:gd name="connsiteX18" fmla="*/ 284317 w 2005484"/>
                    <a:gd name="connsiteY18" fmla="*/ 69347 h 2906844"/>
                    <a:gd name="connsiteX19" fmla="*/ 410999 w 2005484"/>
                    <a:gd name="connsiteY19" fmla="*/ 318902 h 2906844"/>
                    <a:gd name="connsiteX20" fmla="*/ 474817 w 2005484"/>
                    <a:gd name="connsiteY20" fmla="*/ 467492 h 2906844"/>
                    <a:gd name="connsiteX21" fmla="*/ 664364 w 2005484"/>
                    <a:gd name="connsiteY21" fmla="*/ 835157 h 2906844"/>
                    <a:gd name="connsiteX22" fmla="*/ 689130 w 2005484"/>
                    <a:gd name="connsiteY22" fmla="*/ 841824 h 2906844"/>
                    <a:gd name="connsiteX23" fmla="*/ 758662 w 2005484"/>
                    <a:gd name="connsiteY23" fmla="*/ 815154 h 2906844"/>
                    <a:gd name="connsiteX24" fmla="*/ 940589 w 2005484"/>
                    <a:gd name="connsiteY24" fmla="*/ 830394 h 2906844"/>
                    <a:gd name="connsiteX25" fmla="*/ 987262 w 2005484"/>
                    <a:gd name="connsiteY25" fmla="*/ 857064 h 2906844"/>
                    <a:gd name="connsiteX26" fmla="*/ 1163474 w 2005484"/>
                    <a:gd name="connsiteY26" fmla="*/ 918024 h 2906844"/>
                    <a:gd name="connsiteX27" fmla="*/ 1332067 w 2005484"/>
                    <a:gd name="connsiteY27" fmla="*/ 979937 h 2906844"/>
                    <a:gd name="connsiteX28" fmla="*/ 1627342 w 2005484"/>
                    <a:gd name="connsiteY28" fmla="*/ 1078997 h 2906844"/>
                    <a:gd name="connsiteX29" fmla="*/ 1854037 w 2005484"/>
                    <a:gd name="connsiteY29" fmla="*/ 1292357 h 2906844"/>
                    <a:gd name="connsiteX30" fmla="*/ 1879755 w 2005484"/>
                    <a:gd name="connsiteY30" fmla="*/ 1525719 h 2906844"/>
                    <a:gd name="connsiteX31" fmla="*/ 1927380 w 2005484"/>
                    <a:gd name="connsiteY31" fmla="*/ 2072454 h 2906844"/>
                    <a:gd name="connsiteX32" fmla="*/ 2005485 w 2005484"/>
                    <a:gd name="connsiteY32" fmla="*/ 2294387 h 29068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2005484" h="2906844">
                      <a:moveTo>
                        <a:pt x="2005485" y="2294387"/>
                      </a:moveTo>
                      <a:cubicBezTo>
                        <a:pt x="1837844" y="2408687"/>
                        <a:pt x="1670205" y="2523939"/>
                        <a:pt x="1502564" y="2638239"/>
                      </a:cubicBezTo>
                      <a:cubicBezTo>
                        <a:pt x="1371119" y="2727775"/>
                        <a:pt x="1229197" y="2818262"/>
                        <a:pt x="1095847" y="2906845"/>
                      </a:cubicBezTo>
                      <a:cubicBezTo>
                        <a:pt x="1025362" y="2854457"/>
                        <a:pt x="855817" y="2739204"/>
                        <a:pt x="725324" y="2624904"/>
                      </a:cubicBezTo>
                      <a:cubicBezTo>
                        <a:pt x="577687" y="2495364"/>
                        <a:pt x="465292" y="2336297"/>
                        <a:pt x="351944" y="2177229"/>
                      </a:cubicBezTo>
                      <a:cubicBezTo>
                        <a:pt x="314797" y="2124842"/>
                        <a:pt x="271934" y="2076264"/>
                        <a:pt x="249074" y="2015304"/>
                      </a:cubicBezTo>
                      <a:cubicBezTo>
                        <a:pt x="235739" y="1981014"/>
                        <a:pt x="229072" y="1945772"/>
                        <a:pt x="227167" y="1910529"/>
                      </a:cubicBezTo>
                      <a:cubicBezTo>
                        <a:pt x="223357" y="1827662"/>
                        <a:pt x="224309" y="1743842"/>
                        <a:pt x="220499" y="1660974"/>
                      </a:cubicBezTo>
                      <a:cubicBezTo>
                        <a:pt x="216689" y="1577154"/>
                        <a:pt x="209069" y="1493334"/>
                        <a:pt x="201449" y="1409514"/>
                      </a:cubicBezTo>
                      <a:cubicBezTo>
                        <a:pt x="191924" y="1296167"/>
                        <a:pt x="209069" y="1195202"/>
                        <a:pt x="320512" y="1135194"/>
                      </a:cubicBezTo>
                      <a:cubicBezTo>
                        <a:pt x="332894" y="1128527"/>
                        <a:pt x="334799" y="1121859"/>
                        <a:pt x="329084" y="1108524"/>
                      </a:cubicBezTo>
                      <a:cubicBezTo>
                        <a:pt x="298605" y="1027562"/>
                        <a:pt x="268124" y="946599"/>
                        <a:pt x="238597" y="865637"/>
                      </a:cubicBezTo>
                      <a:cubicBezTo>
                        <a:pt x="221452" y="852302"/>
                        <a:pt x="217642" y="831347"/>
                        <a:pt x="210974" y="813249"/>
                      </a:cubicBezTo>
                      <a:cubicBezTo>
                        <a:pt x="170017" y="701807"/>
                        <a:pt x="129059" y="591317"/>
                        <a:pt x="88102" y="479874"/>
                      </a:cubicBezTo>
                      <a:cubicBezTo>
                        <a:pt x="62384" y="399864"/>
                        <a:pt x="34762" y="319854"/>
                        <a:pt x="12855" y="237939"/>
                      </a:cubicBezTo>
                      <a:cubicBezTo>
                        <a:pt x="2377" y="198887"/>
                        <a:pt x="-1433" y="157929"/>
                        <a:pt x="472" y="117924"/>
                      </a:cubicBezTo>
                      <a:cubicBezTo>
                        <a:pt x="4282" y="55059"/>
                        <a:pt x="45239" y="10292"/>
                        <a:pt x="108105" y="3624"/>
                      </a:cubicBezTo>
                      <a:cubicBezTo>
                        <a:pt x="134774" y="767"/>
                        <a:pt x="161444" y="-1138"/>
                        <a:pt x="188114" y="767"/>
                      </a:cubicBezTo>
                      <a:cubicBezTo>
                        <a:pt x="236692" y="3624"/>
                        <a:pt x="263362" y="30294"/>
                        <a:pt x="284317" y="69347"/>
                      </a:cubicBezTo>
                      <a:cubicBezTo>
                        <a:pt x="329084" y="151262"/>
                        <a:pt x="370994" y="235082"/>
                        <a:pt x="410999" y="318902"/>
                      </a:cubicBezTo>
                      <a:cubicBezTo>
                        <a:pt x="428144" y="370337"/>
                        <a:pt x="463387" y="413199"/>
                        <a:pt x="474817" y="467492"/>
                      </a:cubicBezTo>
                      <a:cubicBezTo>
                        <a:pt x="527205" y="596079"/>
                        <a:pt x="601499" y="713237"/>
                        <a:pt x="664364" y="835157"/>
                      </a:cubicBezTo>
                      <a:cubicBezTo>
                        <a:pt x="671032" y="847539"/>
                        <a:pt x="677699" y="846587"/>
                        <a:pt x="689130" y="841824"/>
                      </a:cubicBezTo>
                      <a:cubicBezTo>
                        <a:pt x="711989" y="832299"/>
                        <a:pt x="734849" y="823727"/>
                        <a:pt x="758662" y="815154"/>
                      </a:cubicBezTo>
                      <a:cubicBezTo>
                        <a:pt x="821527" y="793247"/>
                        <a:pt x="882487" y="799914"/>
                        <a:pt x="940589" y="830394"/>
                      </a:cubicBezTo>
                      <a:cubicBezTo>
                        <a:pt x="956782" y="838967"/>
                        <a:pt x="973927" y="845634"/>
                        <a:pt x="987262" y="857064"/>
                      </a:cubicBezTo>
                      <a:cubicBezTo>
                        <a:pt x="1038697" y="898974"/>
                        <a:pt x="1096799" y="915167"/>
                        <a:pt x="1163474" y="918024"/>
                      </a:cubicBezTo>
                      <a:cubicBezTo>
                        <a:pt x="1225387" y="919929"/>
                        <a:pt x="1281585" y="947552"/>
                        <a:pt x="1332067" y="979937"/>
                      </a:cubicBezTo>
                      <a:cubicBezTo>
                        <a:pt x="1422555" y="1037087"/>
                        <a:pt x="1520662" y="1066614"/>
                        <a:pt x="1627342" y="1078997"/>
                      </a:cubicBezTo>
                      <a:cubicBezTo>
                        <a:pt x="1758787" y="1093284"/>
                        <a:pt x="1824510" y="1162817"/>
                        <a:pt x="1854037" y="1292357"/>
                      </a:cubicBezTo>
                      <a:cubicBezTo>
                        <a:pt x="1871182" y="1369509"/>
                        <a:pt x="1872135" y="1448567"/>
                        <a:pt x="1879755" y="1525719"/>
                      </a:cubicBezTo>
                      <a:cubicBezTo>
                        <a:pt x="1896899" y="1707647"/>
                        <a:pt x="1902614" y="1890527"/>
                        <a:pt x="1927380" y="2072454"/>
                      </a:cubicBezTo>
                      <a:cubicBezTo>
                        <a:pt x="1940714" y="2151512"/>
                        <a:pt x="1967385" y="2224854"/>
                        <a:pt x="2005485" y="2294387"/>
                      </a:cubicBezTo>
                      <a:close/>
                    </a:path>
                  </a:pathLst>
                </a:custGeom>
                <a:solidFill>
                  <a:srgbClr val="FECBA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AD98B56A-F6AE-4F50-AE88-8405BC916496}"/>
                    </a:ext>
                  </a:extLst>
                </p:cNvPr>
                <p:cNvSpPr/>
                <p:nvPr/>
              </p:nvSpPr>
              <p:spPr>
                <a:xfrm>
                  <a:off x="10152751" y="1107758"/>
                  <a:ext cx="209372" cy="83446"/>
                </a:xfrm>
                <a:custGeom>
                  <a:avLst/>
                  <a:gdLst>
                    <a:gd name="connsiteX0" fmla="*/ 145548 w 321326"/>
                    <a:gd name="connsiteY0" fmla="*/ 1600 h 128066"/>
                    <a:gd name="connsiteX1" fmla="*/ 302711 w 321326"/>
                    <a:gd name="connsiteY1" fmla="*/ 11125 h 128066"/>
                    <a:gd name="connsiteX2" fmla="*/ 316046 w 321326"/>
                    <a:gd name="connsiteY2" fmla="*/ 36842 h 128066"/>
                    <a:gd name="connsiteX3" fmla="*/ 8388 w 321326"/>
                    <a:gd name="connsiteY3" fmla="*/ 53035 h 128066"/>
                    <a:gd name="connsiteX4" fmla="*/ 18866 w 321326"/>
                    <a:gd name="connsiteY4" fmla="*/ 22555 h 128066"/>
                    <a:gd name="connsiteX5" fmla="*/ 145548 w 321326"/>
                    <a:gd name="connsiteY5" fmla="*/ 1600 h 1280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21326" h="128066">
                      <a:moveTo>
                        <a:pt x="145548" y="1600"/>
                      </a:moveTo>
                      <a:cubicBezTo>
                        <a:pt x="212223" y="-3163"/>
                        <a:pt x="257943" y="3505"/>
                        <a:pt x="302711" y="11125"/>
                      </a:cubicBezTo>
                      <a:cubicBezTo>
                        <a:pt x="316998" y="13982"/>
                        <a:pt x="328428" y="16840"/>
                        <a:pt x="316046" y="36842"/>
                      </a:cubicBezTo>
                      <a:cubicBezTo>
                        <a:pt x="244608" y="151142"/>
                        <a:pt x="87446" y="159715"/>
                        <a:pt x="8388" y="53035"/>
                      </a:cubicBezTo>
                      <a:cubicBezTo>
                        <a:pt x="-4947" y="34937"/>
                        <a:pt x="-3042" y="28270"/>
                        <a:pt x="18866" y="22555"/>
                      </a:cubicBezTo>
                      <a:cubicBezTo>
                        <a:pt x="67443" y="10172"/>
                        <a:pt x="116021" y="2552"/>
                        <a:pt x="145548" y="1600"/>
                      </a:cubicBezTo>
                      <a:close/>
                    </a:path>
                  </a:pathLst>
                </a:custGeom>
                <a:solidFill>
                  <a:srgbClr val="FEFEF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756053AD-5FE6-4940-9E73-50339659EB58}"/>
                    </a:ext>
                  </a:extLst>
                </p:cNvPr>
                <p:cNvSpPr/>
                <p:nvPr/>
              </p:nvSpPr>
              <p:spPr>
                <a:xfrm>
                  <a:off x="8820736" y="1893900"/>
                  <a:ext cx="185604" cy="184964"/>
                </a:xfrm>
                <a:custGeom>
                  <a:avLst/>
                  <a:gdLst>
                    <a:gd name="connsiteX0" fmla="*/ 11 w 284849"/>
                    <a:gd name="connsiteY0" fmla="*/ 139076 h 283866"/>
                    <a:gd name="connsiteX1" fmla="*/ 142886 w 284849"/>
                    <a:gd name="connsiteY1" fmla="*/ 11 h 283866"/>
                    <a:gd name="connsiteX2" fmla="*/ 284808 w 284849"/>
                    <a:gd name="connsiteY2" fmla="*/ 143838 h 283866"/>
                    <a:gd name="connsiteX3" fmla="*/ 140981 w 284849"/>
                    <a:gd name="connsiteY3" fmla="*/ 283856 h 283866"/>
                    <a:gd name="connsiteX4" fmla="*/ 11 w 284849"/>
                    <a:gd name="connsiteY4" fmla="*/ 139076 h 283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84849" h="283866">
                      <a:moveTo>
                        <a:pt x="11" y="139076"/>
                      </a:moveTo>
                      <a:cubicBezTo>
                        <a:pt x="963" y="60019"/>
                        <a:pt x="62876" y="-942"/>
                        <a:pt x="142886" y="11"/>
                      </a:cubicBezTo>
                      <a:cubicBezTo>
                        <a:pt x="222896" y="11"/>
                        <a:pt x="286713" y="65733"/>
                        <a:pt x="284808" y="143838"/>
                      </a:cubicBezTo>
                      <a:cubicBezTo>
                        <a:pt x="282903" y="220991"/>
                        <a:pt x="218133" y="284808"/>
                        <a:pt x="140981" y="283856"/>
                      </a:cubicBezTo>
                      <a:cubicBezTo>
                        <a:pt x="61923" y="282903"/>
                        <a:pt x="-942" y="219086"/>
                        <a:pt x="11" y="13907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FF5561E8-EFC4-4435-8FC1-581E0A63DF01}"/>
                    </a:ext>
                  </a:extLst>
                </p:cNvPr>
                <p:cNvSpPr/>
                <p:nvPr/>
              </p:nvSpPr>
              <p:spPr>
                <a:xfrm>
                  <a:off x="8879065" y="1951626"/>
                  <a:ext cx="67046" cy="67668"/>
                </a:xfrm>
                <a:custGeom>
                  <a:avLst/>
                  <a:gdLst>
                    <a:gd name="connsiteX0" fmla="*/ 102898 w 102897"/>
                    <a:gd name="connsiteY0" fmla="*/ 51435 h 103851"/>
                    <a:gd name="connsiteX1" fmla="*/ 53368 w 102897"/>
                    <a:gd name="connsiteY1" fmla="*/ 103822 h 103851"/>
                    <a:gd name="connsiteX2" fmla="*/ 28 w 102897"/>
                    <a:gd name="connsiteY2" fmla="*/ 54292 h 103851"/>
                    <a:gd name="connsiteX3" fmla="*/ 51463 w 102897"/>
                    <a:gd name="connsiteY3" fmla="*/ 0 h 103851"/>
                    <a:gd name="connsiteX4" fmla="*/ 102898 w 102897"/>
                    <a:gd name="connsiteY4" fmla="*/ 51435 h 1038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2897" h="103851">
                      <a:moveTo>
                        <a:pt x="102898" y="51435"/>
                      </a:moveTo>
                      <a:cubicBezTo>
                        <a:pt x="102898" y="80010"/>
                        <a:pt x="81943" y="102870"/>
                        <a:pt x="53368" y="103822"/>
                      </a:cubicBezTo>
                      <a:cubicBezTo>
                        <a:pt x="25745" y="104775"/>
                        <a:pt x="1933" y="81915"/>
                        <a:pt x="28" y="54292"/>
                      </a:cubicBezTo>
                      <a:cubicBezTo>
                        <a:pt x="-925" y="24765"/>
                        <a:pt x="22888" y="0"/>
                        <a:pt x="51463" y="0"/>
                      </a:cubicBezTo>
                      <a:cubicBezTo>
                        <a:pt x="79085" y="0"/>
                        <a:pt x="102898" y="23813"/>
                        <a:pt x="102898" y="51435"/>
                      </a:cubicBezTo>
                      <a:close/>
                    </a:path>
                  </a:pathLst>
                </a:custGeom>
                <a:solidFill>
                  <a:srgbClr val="FCFCFC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0" name="Rectangle 9">
                <a:extLst>
                  <a:ext uri="{FF2B5EF4-FFF2-40B4-BE49-F238E27FC236}">
                    <a16:creationId xmlns:a16="http://schemas.microsoft.com/office/drawing/2014/main" id="{F3ADE6AA-52BA-4384-9F2E-113CEB9D0B26}"/>
                  </a:ext>
                </a:extLst>
              </p:cNvPr>
              <p:cNvSpPr/>
              <p:nvPr/>
            </p:nvSpPr>
            <p:spPr>
              <a:xfrm>
                <a:off x="2995080" y="2432538"/>
                <a:ext cx="588948" cy="551308"/>
              </a:xfrm>
              <a:custGeom>
                <a:avLst/>
                <a:gdLst>
                  <a:gd name="connsiteX0" fmla="*/ 833935 w 3239999"/>
                  <a:gd name="connsiteY0" fmla="*/ 22 h 3032924"/>
                  <a:gd name="connsiteX1" fmla="*/ 1576606 w 3239999"/>
                  <a:gd name="connsiteY1" fmla="*/ 402054 h 3032924"/>
                  <a:gd name="connsiteX2" fmla="*/ 1576606 w 3239999"/>
                  <a:gd name="connsiteY2" fmla="*/ 430441 h 3032924"/>
                  <a:gd name="connsiteX3" fmla="*/ 1576606 w 3239999"/>
                  <a:gd name="connsiteY3" fmla="*/ 526981 h 3032924"/>
                  <a:gd name="connsiteX4" fmla="*/ 1576606 w 3239999"/>
                  <a:gd name="connsiteY4" fmla="*/ 2765302 h 3032924"/>
                  <a:gd name="connsiteX5" fmla="*/ 378630 w 3239999"/>
                  <a:gd name="connsiteY5" fmla="*/ 2472117 h 3032924"/>
                  <a:gd name="connsiteX6" fmla="*/ 384918 w 3239999"/>
                  <a:gd name="connsiteY6" fmla="*/ 526981 h 3032924"/>
                  <a:gd name="connsiteX7" fmla="*/ 239143 w 3239999"/>
                  <a:gd name="connsiteY7" fmla="*/ 526981 h 3032924"/>
                  <a:gd name="connsiteX8" fmla="*/ 239143 w 3239999"/>
                  <a:gd name="connsiteY8" fmla="*/ 2776423 h 3032924"/>
                  <a:gd name="connsiteX9" fmla="*/ 1576606 w 3239999"/>
                  <a:gd name="connsiteY9" fmla="*/ 2776423 h 3032924"/>
                  <a:gd name="connsiteX10" fmla="*/ 1576606 w 3239999"/>
                  <a:gd name="connsiteY10" fmla="*/ 2778202 h 3032924"/>
                  <a:gd name="connsiteX11" fmla="*/ 1663394 w 3239999"/>
                  <a:gd name="connsiteY11" fmla="*/ 2778202 h 3032924"/>
                  <a:gd name="connsiteX12" fmla="*/ 1663394 w 3239999"/>
                  <a:gd name="connsiteY12" fmla="*/ 2776423 h 3032924"/>
                  <a:gd name="connsiteX13" fmla="*/ 3000856 w 3239999"/>
                  <a:gd name="connsiteY13" fmla="*/ 2776423 h 3032924"/>
                  <a:gd name="connsiteX14" fmla="*/ 3000856 w 3239999"/>
                  <a:gd name="connsiteY14" fmla="*/ 526981 h 3032924"/>
                  <a:gd name="connsiteX15" fmla="*/ 2855082 w 3239999"/>
                  <a:gd name="connsiteY15" fmla="*/ 526981 h 3032924"/>
                  <a:gd name="connsiteX16" fmla="*/ 2861369 w 3239999"/>
                  <a:gd name="connsiteY16" fmla="*/ 2472117 h 3032924"/>
                  <a:gd name="connsiteX17" fmla="*/ 1663394 w 3239999"/>
                  <a:gd name="connsiteY17" fmla="*/ 2765302 h 3032924"/>
                  <a:gd name="connsiteX18" fmla="*/ 1663394 w 3239999"/>
                  <a:gd name="connsiteY18" fmla="*/ 526981 h 3032924"/>
                  <a:gd name="connsiteX19" fmla="*/ 1663394 w 3239999"/>
                  <a:gd name="connsiteY19" fmla="*/ 430441 h 3032924"/>
                  <a:gd name="connsiteX20" fmla="*/ 1663394 w 3239999"/>
                  <a:gd name="connsiteY20" fmla="*/ 402054 h 3032924"/>
                  <a:gd name="connsiteX21" fmla="*/ 2406065 w 3239999"/>
                  <a:gd name="connsiteY21" fmla="*/ 22 h 3032924"/>
                  <a:gd name="connsiteX22" fmla="*/ 2853673 w 3239999"/>
                  <a:gd name="connsiteY22" fmla="*/ 91100 h 3032924"/>
                  <a:gd name="connsiteX23" fmla="*/ 2854770 w 3239999"/>
                  <a:gd name="connsiteY23" fmla="*/ 430441 h 3032924"/>
                  <a:gd name="connsiteX24" fmla="*/ 3120669 w 3239999"/>
                  <a:gd name="connsiteY24" fmla="*/ 428517 h 3032924"/>
                  <a:gd name="connsiteX25" fmla="*/ 3120669 w 3239999"/>
                  <a:gd name="connsiteY25" fmla="*/ 738345 h 3032924"/>
                  <a:gd name="connsiteX26" fmla="*/ 3239999 w 3239999"/>
                  <a:gd name="connsiteY26" fmla="*/ 738345 h 3032924"/>
                  <a:gd name="connsiteX27" fmla="*/ 3239999 w 3239999"/>
                  <a:gd name="connsiteY27" fmla="*/ 3032924 h 3032924"/>
                  <a:gd name="connsiteX28" fmla="*/ 0 w 3239999"/>
                  <a:gd name="connsiteY28" fmla="*/ 3032924 h 3032924"/>
                  <a:gd name="connsiteX29" fmla="*/ 0 w 3239999"/>
                  <a:gd name="connsiteY29" fmla="*/ 738345 h 3032924"/>
                  <a:gd name="connsiteX30" fmla="*/ 102477 w 3239999"/>
                  <a:gd name="connsiteY30" fmla="*/ 738345 h 3032924"/>
                  <a:gd name="connsiteX31" fmla="*/ 102477 w 3239999"/>
                  <a:gd name="connsiteY31" fmla="*/ 428517 h 3032924"/>
                  <a:gd name="connsiteX32" fmla="*/ 385229 w 3239999"/>
                  <a:gd name="connsiteY32" fmla="*/ 430441 h 3032924"/>
                  <a:gd name="connsiteX33" fmla="*/ 386326 w 3239999"/>
                  <a:gd name="connsiteY33" fmla="*/ 91100 h 3032924"/>
                  <a:gd name="connsiteX34" fmla="*/ 833935 w 3239999"/>
                  <a:gd name="connsiteY34" fmla="*/ 22 h 3032924"/>
                  <a:gd name="connsiteX0" fmla="*/ 833935 w 3239999"/>
                  <a:gd name="connsiteY0" fmla="*/ 22 h 3032924"/>
                  <a:gd name="connsiteX1" fmla="*/ 1576606 w 3239999"/>
                  <a:gd name="connsiteY1" fmla="*/ 402054 h 3032924"/>
                  <a:gd name="connsiteX2" fmla="*/ 1576606 w 3239999"/>
                  <a:gd name="connsiteY2" fmla="*/ 430441 h 3032924"/>
                  <a:gd name="connsiteX3" fmla="*/ 1576606 w 3239999"/>
                  <a:gd name="connsiteY3" fmla="*/ 526981 h 3032924"/>
                  <a:gd name="connsiteX4" fmla="*/ 1576606 w 3239999"/>
                  <a:gd name="connsiteY4" fmla="*/ 2765302 h 3032924"/>
                  <a:gd name="connsiteX5" fmla="*/ 378630 w 3239999"/>
                  <a:gd name="connsiteY5" fmla="*/ 2472117 h 3032924"/>
                  <a:gd name="connsiteX6" fmla="*/ 384918 w 3239999"/>
                  <a:gd name="connsiteY6" fmla="*/ 526981 h 3032924"/>
                  <a:gd name="connsiteX7" fmla="*/ 239143 w 3239999"/>
                  <a:gd name="connsiteY7" fmla="*/ 526981 h 3032924"/>
                  <a:gd name="connsiteX8" fmla="*/ 239143 w 3239999"/>
                  <a:gd name="connsiteY8" fmla="*/ 2776423 h 3032924"/>
                  <a:gd name="connsiteX9" fmla="*/ 1576606 w 3239999"/>
                  <a:gd name="connsiteY9" fmla="*/ 2776423 h 3032924"/>
                  <a:gd name="connsiteX10" fmla="*/ 1576606 w 3239999"/>
                  <a:gd name="connsiteY10" fmla="*/ 2778202 h 3032924"/>
                  <a:gd name="connsiteX11" fmla="*/ 1663394 w 3239999"/>
                  <a:gd name="connsiteY11" fmla="*/ 2778202 h 3032924"/>
                  <a:gd name="connsiteX12" fmla="*/ 1663394 w 3239999"/>
                  <a:gd name="connsiteY12" fmla="*/ 2776423 h 3032924"/>
                  <a:gd name="connsiteX13" fmla="*/ 3000856 w 3239999"/>
                  <a:gd name="connsiteY13" fmla="*/ 2776423 h 3032924"/>
                  <a:gd name="connsiteX14" fmla="*/ 3000856 w 3239999"/>
                  <a:gd name="connsiteY14" fmla="*/ 526981 h 3032924"/>
                  <a:gd name="connsiteX15" fmla="*/ 2855082 w 3239999"/>
                  <a:gd name="connsiteY15" fmla="*/ 526981 h 3032924"/>
                  <a:gd name="connsiteX16" fmla="*/ 2861369 w 3239999"/>
                  <a:gd name="connsiteY16" fmla="*/ 2472117 h 3032924"/>
                  <a:gd name="connsiteX17" fmla="*/ 1663394 w 3239999"/>
                  <a:gd name="connsiteY17" fmla="*/ 2765302 h 3032924"/>
                  <a:gd name="connsiteX18" fmla="*/ 1663394 w 3239999"/>
                  <a:gd name="connsiteY18" fmla="*/ 526981 h 3032924"/>
                  <a:gd name="connsiteX19" fmla="*/ 1663394 w 3239999"/>
                  <a:gd name="connsiteY19" fmla="*/ 430441 h 3032924"/>
                  <a:gd name="connsiteX20" fmla="*/ 1663394 w 3239999"/>
                  <a:gd name="connsiteY20" fmla="*/ 402054 h 3032924"/>
                  <a:gd name="connsiteX21" fmla="*/ 2406065 w 3239999"/>
                  <a:gd name="connsiteY21" fmla="*/ 22 h 3032924"/>
                  <a:gd name="connsiteX22" fmla="*/ 2853673 w 3239999"/>
                  <a:gd name="connsiteY22" fmla="*/ 91100 h 3032924"/>
                  <a:gd name="connsiteX23" fmla="*/ 2854770 w 3239999"/>
                  <a:gd name="connsiteY23" fmla="*/ 430441 h 3032924"/>
                  <a:gd name="connsiteX24" fmla="*/ 3120669 w 3239999"/>
                  <a:gd name="connsiteY24" fmla="*/ 428517 h 3032924"/>
                  <a:gd name="connsiteX25" fmla="*/ 3120669 w 3239999"/>
                  <a:gd name="connsiteY25" fmla="*/ 738345 h 3032924"/>
                  <a:gd name="connsiteX26" fmla="*/ 3239999 w 3239999"/>
                  <a:gd name="connsiteY26" fmla="*/ 738345 h 3032924"/>
                  <a:gd name="connsiteX27" fmla="*/ 3239999 w 3239999"/>
                  <a:gd name="connsiteY27" fmla="*/ 3032924 h 3032924"/>
                  <a:gd name="connsiteX28" fmla="*/ 0 w 3239999"/>
                  <a:gd name="connsiteY28" fmla="*/ 3032924 h 3032924"/>
                  <a:gd name="connsiteX29" fmla="*/ 0 w 3239999"/>
                  <a:gd name="connsiteY29" fmla="*/ 738345 h 3032924"/>
                  <a:gd name="connsiteX30" fmla="*/ 102477 w 3239999"/>
                  <a:gd name="connsiteY30" fmla="*/ 738345 h 3032924"/>
                  <a:gd name="connsiteX31" fmla="*/ 102477 w 3239999"/>
                  <a:gd name="connsiteY31" fmla="*/ 428517 h 3032924"/>
                  <a:gd name="connsiteX32" fmla="*/ 385229 w 3239999"/>
                  <a:gd name="connsiteY32" fmla="*/ 430441 h 3032924"/>
                  <a:gd name="connsiteX33" fmla="*/ 386326 w 3239999"/>
                  <a:gd name="connsiteY33" fmla="*/ 91100 h 3032924"/>
                  <a:gd name="connsiteX34" fmla="*/ 833935 w 3239999"/>
                  <a:gd name="connsiteY34" fmla="*/ 22 h 3032924"/>
                  <a:gd name="connsiteX0" fmla="*/ 833935 w 3239999"/>
                  <a:gd name="connsiteY0" fmla="*/ 22 h 3032924"/>
                  <a:gd name="connsiteX1" fmla="*/ 1576606 w 3239999"/>
                  <a:gd name="connsiteY1" fmla="*/ 402054 h 3032924"/>
                  <a:gd name="connsiteX2" fmla="*/ 1576606 w 3239999"/>
                  <a:gd name="connsiteY2" fmla="*/ 430441 h 3032924"/>
                  <a:gd name="connsiteX3" fmla="*/ 1576606 w 3239999"/>
                  <a:gd name="connsiteY3" fmla="*/ 526981 h 3032924"/>
                  <a:gd name="connsiteX4" fmla="*/ 1576606 w 3239999"/>
                  <a:gd name="connsiteY4" fmla="*/ 2765302 h 3032924"/>
                  <a:gd name="connsiteX5" fmla="*/ 378630 w 3239999"/>
                  <a:gd name="connsiteY5" fmla="*/ 2472117 h 3032924"/>
                  <a:gd name="connsiteX6" fmla="*/ 384918 w 3239999"/>
                  <a:gd name="connsiteY6" fmla="*/ 526981 h 3032924"/>
                  <a:gd name="connsiteX7" fmla="*/ 239143 w 3239999"/>
                  <a:gd name="connsiteY7" fmla="*/ 526981 h 3032924"/>
                  <a:gd name="connsiteX8" fmla="*/ 239143 w 3239999"/>
                  <a:gd name="connsiteY8" fmla="*/ 2776423 h 3032924"/>
                  <a:gd name="connsiteX9" fmla="*/ 1576606 w 3239999"/>
                  <a:gd name="connsiteY9" fmla="*/ 2776423 h 3032924"/>
                  <a:gd name="connsiteX10" fmla="*/ 1576606 w 3239999"/>
                  <a:gd name="connsiteY10" fmla="*/ 2778202 h 3032924"/>
                  <a:gd name="connsiteX11" fmla="*/ 1663394 w 3239999"/>
                  <a:gd name="connsiteY11" fmla="*/ 2778202 h 3032924"/>
                  <a:gd name="connsiteX12" fmla="*/ 1663394 w 3239999"/>
                  <a:gd name="connsiteY12" fmla="*/ 2776423 h 3032924"/>
                  <a:gd name="connsiteX13" fmla="*/ 3000856 w 3239999"/>
                  <a:gd name="connsiteY13" fmla="*/ 2776423 h 3032924"/>
                  <a:gd name="connsiteX14" fmla="*/ 3000856 w 3239999"/>
                  <a:gd name="connsiteY14" fmla="*/ 526981 h 3032924"/>
                  <a:gd name="connsiteX15" fmla="*/ 2855082 w 3239999"/>
                  <a:gd name="connsiteY15" fmla="*/ 526981 h 3032924"/>
                  <a:gd name="connsiteX16" fmla="*/ 2861369 w 3239999"/>
                  <a:gd name="connsiteY16" fmla="*/ 2472117 h 3032924"/>
                  <a:gd name="connsiteX17" fmla="*/ 1663394 w 3239999"/>
                  <a:gd name="connsiteY17" fmla="*/ 2765302 h 3032924"/>
                  <a:gd name="connsiteX18" fmla="*/ 1663394 w 3239999"/>
                  <a:gd name="connsiteY18" fmla="*/ 526981 h 3032924"/>
                  <a:gd name="connsiteX19" fmla="*/ 1663394 w 3239999"/>
                  <a:gd name="connsiteY19" fmla="*/ 430441 h 3032924"/>
                  <a:gd name="connsiteX20" fmla="*/ 1663394 w 3239999"/>
                  <a:gd name="connsiteY20" fmla="*/ 402054 h 3032924"/>
                  <a:gd name="connsiteX21" fmla="*/ 2406065 w 3239999"/>
                  <a:gd name="connsiteY21" fmla="*/ 22 h 3032924"/>
                  <a:gd name="connsiteX22" fmla="*/ 2853673 w 3239999"/>
                  <a:gd name="connsiteY22" fmla="*/ 91100 h 3032924"/>
                  <a:gd name="connsiteX23" fmla="*/ 2854770 w 3239999"/>
                  <a:gd name="connsiteY23" fmla="*/ 430441 h 3032924"/>
                  <a:gd name="connsiteX24" fmla="*/ 3120669 w 3239999"/>
                  <a:gd name="connsiteY24" fmla="*/ 428517 h 3032924"/>
                  <a:gd name="connsiteX25" fmla="*/ 3120669 w 3239999"/>
                  <a:gd name="connsiteY25" fmla="*/ 738345 h 3032924"/>
                  <a:gd name="connsiteX26" fmla="*/ 3239999 w 3239999"/>
                  <a:gd name="connsiteY26" fmla="*/ 738345 h 3032924"/>
                  <a:gd name="connsiteX27" fmla="*/ 3239999 w 3239999"/>
                  <a:gd name="connsiteY27" fmla="*/ 3032924 h 3032924"/>
                  <a:gd name="connsiteX28" fmla="*/ 0 w 3239999"/>
                  <a:gd name="connsiteY28" fmla="*/ 3032924 h 3032924"/>
                  <a:gd name="connsiteX29" fmla="*/ 0 w 3239999"/>
                  <a:gd name="connsiteY29" fmla="*/ 738345 h 3032924"/>
                  <a:gd name="connsiteX30" fmla="*/ 102477 w 3239999"/>
                  <a:gd name="connsiteY30" fmla="*/ 738345 h 3032924"/>
                  <a:gd name="connsiteX31" fmla="*/ 102477 w 3239999"/>
                  <a:gd name="connsiteY31" fmla="*/ 428517 h 3032924"/>
                  <a:gd name="connsiteX32" fmla="*/ 385229 w 3239999"/>
                  <a:gd name="connsiteY32" fmla="*/ 430441 h 3032924"/>
                  <a:gd name="connsiteX33" fmla="*/ 386326 w 3239999"/>
                  <a:gd name="connsiteY33" fmla="*/ 91100 h 3032924"/>
                  <a:gd name="connsiteX34" fmla="*/ 833935 w 3239999"/>
                  <a:gd name="connsiteY34" fmla="*/ 2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29618 w 3239999"/>
                  <a:gd name="connsiteY32" fmla="*/ 2690698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2991331 w 3239999"/>
                  <a:gd name="connsiteY3" fmla="*/ 2709748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29618 w 3239999"/>
                  <a:gd name="connsiteY32" fmla="*/ 2690698 h 3032924"/>
                  <a:gd name="connsiteX33" fmla="*/ 1576606 w 3239999"/>
                  <a:gd name="connsiteY33" fmla="*/ 2776423 h 3032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3239999" h="3032924">
                    <a:moveTo>
                      <a:pt x="1576606" y="2778202"/>
                    </a:moveTo>
                    <a:cubicBezTo>
                      <a:pt x="1576606" y="2778795"/>
                      <a:pt x="1663394" y="2792670"/>
                      <a:pt x="1663394" y="2778202"/>
                    </a:cubicBezTo>
                    <a:lnTo>
                      <a:pt x="1663394" y="2776423"/>
                    </a:lnTo>
                    <a:cubicBezTo>
                      <a:pt x="2185083" y="2605634"/>
                      <a:pt x="2444552" y="2500589"/>
                      <a:pt x="2991331" y="2709748"/>
                    </a:cubicBezTo>
                    <a:lnTo>
                      <a:pt x="3000856" y="526981"/>
                    </a:lnTo>
                    <a:lnTo>
                      <a:pt x="2855082" y="526981"/>
                    </a:lnTo>
                    <a:cubicBezTo>
                      <a:pt x="2857178" y="1175360"/>
                      <a:pt x="2859273" y="1823738"/>
                      <a:pt x="2861369" y="2472117"/>
                    </a:cubicBezTo>
                    <a:cubicBezTo>
                      <a:pt x="2483869" y="2318121"/>
                      <a:pt x="2052449" y="2439541"/>
                      <a:pt x="1663394" y="2765302"/>
                    </a:cubicBezTo>
                    <a:lnTo>
                      <a:pt x="1663394" y="526981"/>
                    </a:lnTo>
                    <a:lnTo>
                      <a:pt x="1663394" y="430441"/>
                    </a:lnTo>
                    <a:lnTo>
                      <a:pt x="1663394" y="402054"/>
                    </a:lnTo>
                    <a:cubicBezTo>
                      <a:pt x="1896442" y="149589"/>
                      <a:pt x="2115835" y="2106"/>
                      <a:pt x="2406065" y="22"/>
                    </a:cubicBezTo>
                    <a:cubicBezTo>
                      <a:pt x="2537987" y="-925"/>
                      <a:pt x="2684544" y="28169"/>
                      <a:pt x="2853673" y="91100"/>
                    </a:cubicBezTo>
                    <a:cubicBezTo>
                      <a:pt x="2854039" y="204214"/>
                      <a:pt x="2854404" y="317327"/>
                      <a:pt x="2854770" y="430441"/>
                    </a:cubicBezTo>
                    <a:lnTo>
                      <a:pt x="3120669" y="428517"/>
                    </a:lnTo>
                    <a:lnTo>
                      <a:pt x="3120669" y="738345"/>
                    </a:lnTo>
                    <a:lnTo>
                      <a:pt x="3239999" y="738345"/>
                    </a:lnTo>
                    <a:lnTo>
                      <a:pt x="3239999" y="3032924"/>
                    </a:lnTo>
                    <a:lnTo>
                      <a:pt x="0" y="3032924"/>
                    </a:lnTo>
                    <a:lnTo>
                      <a:pt x="0" y="738345"/>
                    </a:lnTo>
                    <a:lnTo>
                      <a:pt x="102477" y="738345"/>
                    </a:lnTo>
                    <a:lnTo>
                      <a:pt x="102477" y="428517"/>
                    </a:lnTo>
                    <a:lnTo>
                      <a:pt x="385229" y="430441"/>
                    </a:lnTo>
                    <a:cubicBezTo>
                      <a:pt x="385595" y="317327"/>
                      <a:pt x="385960" y="204214"/>
                      <a:pt x="386326" y="91100"/>
                    </a:cubicBezTo>
                    <a:cubicBezTo>
                      <a:pt x="555455" y="28169"/>
                      <a:pt x="702013" y="-925"/>
                      <a:pt x="833935" y="22"/>
                    </a:cubicBezTo>
                    <a:cubicBezTo>
                      <a:pt x="1124164" y="2106"/>
                      <a:pt x="1343558" y="149589"/>
                      <a:pt x="1576606" y="402054"/>
                    </a:cubicBezTo>
                    <a:lnTo>
                      <a:pt x="1576606" y="430441"/>
                    </a:lnTo>
                    <a:lnTo>
                      <a:pt x="1576606" y="526981"/>
                    </a:lnTo>
                    <a:lnTo>
                      <a:pt x="1576606" y="2765302"/>
                    </a:lnTo>
                    <a:cubicBezTo>
                      <a:pt x="1187550" y="2439541"/>
                      <a:pt x="756130" y="2318121"/>
                      <a:pt x="378630" y="2472117"/>
                    </a:cubicBezTo>
                    <a:lnTo>
                      <a:pt x="384918" y="526981"/>
                    </a:lnTo>
                    <a:lnTo>
                      <a:pt x="239143" y="526981"/>
                    </a:lnTo>
                    <a:lnTo>
                      <a:pt x="229618" y="2690698"/>
                    </a:lnTo>
                    <a:cubicBezTo>
                      <a:pt x="773243" y="2466244"/>
                      <a:pt x="1081748" y="2626096"/>
                      <a:pt x="1576606" y="2776423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10" name="Circle: Hollow 9">
              <a:extLst>
                <a:ext uri="{FF2B5EF4-FFF2-40B4-BE49-F238E27FC236}">
                  <a16:creationId xmlns:a16="http://schemas.microsoft.com/office/drawing/2014/main" id="{050C2254-B065-4B1F-BC6B-5F2343AEAF35}"/>
                </a:ext>
              </a:extLst>
            </p:cNvPr>
            <p:cNvSpPr/>
            <p:nvPr/>
          </p:nvSpPr>
          <p:spPr>
            <a:xfrm>
              <a:off x="3544388" y="1380450"/>
              <a:ext cx="5477691" cy="5477691"/>
            </a:xfrm>
            <a:prstGeom prst="donut">
              <a:avLst>
                <a:gd name="adj" fmla="val 1843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67756DF-B7EE-4C10-A50A-56B340C7D04D}"/>
              </a:ext>
            </a:extLst>
          </p:cNvPr>
          <p:cNvGrpSpPr/>
          <p:nvPr/>
        </p:nvGrpSpPr>
        <p:grpSpPr>
          <a:xfrm>
            <a:off x="781174" y="2819589"/>
            <a:ext cx="3843639" cy="723919"/>
            <a:chOff x="1904943" y="3014315"/>
            <a:chExt cx="3843639" cy="723919"/>
          </a:xfrm>
        </p:grpSpPr>
        <p:sp>
          <p:nvSpPr>
            <p:cNvPr id="59" name="Donut 61">
              <a:extLst>
                <a:ext uri="{FF2B5EF4-FFF2-40B4-BE49-F238E27FC236}">
                  <a16:creationId xmlns:a16="http://schemas.microsoft.com/office/drawing/2014/main" id="{3734CE86-0D8A-428B-9293-B459E6FD979B}"/>
                </a:ext>
              </a:extLst>
            </p:cNvPr>
            <p:cNvSpPr/>
            <p:nvPr/>
          </p:nvSpPr>
          <p:spPr>
            <a:xfrm>
              <a:off x="1904943" y="3014315"/>
              <a:ext cx="701030" cy="701030"/>
            </a:xfrm>
            <a:prstGeom prst="donut">
              <a:avLst>
                <a:gd name="adj" fmla="val 8736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rtl="1"/>
              <a:endParaRPr lang="ko-KR" altLang="en-US" sz="3600" b="1">
                <a:solidFill>
                  <a:schemeClr val="tx1">
                    <a:lumMod val="75000"/>
                    <a:lumOff val="25000"/>
                  </a:schemeClr>
                </a:solidFill>
                <a:cs typeface="B Lotus" panose="00000400000000000000" pitchFamily="2" charset="-78"/>
              </a:endParaRPr>
            </a:p>
          </p:txBody>
        </p: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20426694-F6CE-4A81-BC71-1AA689B9786B}"/>
                </a:ext>
              </a:extLst>
            </p:cNvPr>
            <p:cNvCxnSpPr>
              <a:cxnSpLocks/>
              <a:stCxn id="59" idx="6"/>
            </p:cNvCxnSpPr>
            <p:nvPr/>
          </p:nvCxnSpPr>
          <p:spPr>
            <a:xfrm>
              <a:off x="2605973" y="3364831"/>
              <a:ext cx="3142609" cy="4070"/>
            </a:xfrm>
            <a:prstGeom prst="line">
              <a:avLst/>
            </a:prstGeom>
            <a:ln w="12700">
              <a:solidFill>
                <a:schemeClr val="accent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1" name="그룹 5">
              <a:extLst>
                <a:ext uri="{FF2B5EF4-FFF2-40B4-BE49-F238E27FC236}">
                  <a16:creationId xmlns:a16="http://schemas.microsoft.com/office/drawing/2014/main" id="{5075B16A-8A48-4597-BCAC-57A1E037B183}"/>
                </a:ext>
              </a:extLst>
            </p:cNvPr>
            <p:cNvGrpSpPr/>
            <p:nvPr/>
          </p:nvGrpSpPr>
          <p:grpSpPr>
            <a:xfrm>
              <a:off x="2677079" y="3062720"/>
              <a:ext cx="2996190" cy="675514"/>
              <a:chOff x="8697852" y="2990115"/>
              <a:chExt cx="2493362" cy="675514"/>
            </a:xfrm>
          </p:grpSpPr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909FECC7-0930-4DB7-BE5E-E4F37171ED71}"/>
                  </a:ext>
                </a:extLst>
              </p:cNvPr>
              <p:cNvSpPr txBox="1"/>
              <p:nvPr/>
            </p:nvSpPr>
            <p:spPr>
              <a:xfrm>
                <a:off x="8706406" y="3296297"/>
                <a:ext cx="248480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1"/>
                <a:r>
                  <a:rPr lang="fa-IR" altLang="ko-KR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B Lotus" panose="00000400000000000000" pitchFamily="2" charset="-78"/>
                  </a:rPr>
                  <a:t>- </a:t>
                </a:r>
                <a:r>
                  <a:rPr lang="fa-IR" altLang="ko-KR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B Lotus" panose="00000400000000000000" pitchFamily="2" charset="-78"/>
                  </a:rPr>
                  <a:t>مشاهده مستقیم</a:t>
                </a:r>
                <a:endParaRPr lang="ko-KR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B Lotus" panose="00000400000000000000" pitchFamily="2" charset="-78"/>
                </a:endParaRPr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A9E636FA-15A7-4026-96F7-617317F80522}"/>
                  </a:ext>
                </a:extLst>
              </p:cNvPr>
              <p:cNvSpPr txBox="1"/>
              <p:nvPr/>
            </p:nvSpPr>
            <p:spPr>
              <a:xfrm>
                <a:off x="8697852" y="2990115"/>
                <a:ext cx="249219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1"/>
                <a:r>
                  <a:rPr lang="fa-IR" altLang="ko-KR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B Lotus" panose="00000400000000000000" pitchFamily="2" charset="-78"/>
                  </a:rPr>
                  <a:t>8. گردش علمی</a:t>
                </a:r>
                <a:endParaRPr lang="ko-KR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B Lotus" panose="00000400000000000000" pitchFamily="2" charset="-78"/>
                </a:endParaRPr>
              </a:p>
            </p:txBody>
          </p:sp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B3A8F8D-ED95-4BD6-9129-1D6B48042529}"/>
              </a:ext>
            </a:extLst>
          </p:cNvPr>
          <p:cNvGrpSpPr/>
          <p:nvPr/>
        </p:nvGrpSpPr>
        <p:grpSpPr>
          <a:xfrm>
            <a:off x="781174" y="1752019"/>
            <a:ext cx="4845649" cy="960193"/>
            <a:chOff x="902933" y="1946745"/>
            <a:chExt cx="4845649" cy="960193"/>
          </a:xfrm>
        </p:grpSpPr>
        <p:sp>
          <p:nvSpPr>
            <p:cNvPr id="49" name="Donut 59">
              <a:extLst>
                <a:ext uri="{FF2B5EF4-FFF2-40B4-BE49-F238E27FC236}">
                  <a16:creationId xmlns:a16="http://schemas.microsoft.com/office/drawing/2014/main" id="{B4E9BD01-8100-4DD3-95AC-6F9C2DB07D87}"/>
                </a:ext>
              </a:extLst>
            </p:cNvPr>
            <p:cNvSpPr/>
            <p:nvPr/>
          </p:nvSpPr>
          <p:spPr>
            <a:xfrm>
              <a:off x="902933" y="1946745"/>
              <a:ext cx="701030" cy="701030"/>
            </a:xfrm>
            <a:prstGeom prst="donut">
              <a:avLst>
                <a:gd name="adj" fmla="val 8736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rtl="1"/>
              <a:endParaRPr lang="ko-KR" altLang="en-US" sz="3600" b="1">
                <a:solidFill>
                  <a:schemeClr val="tx1">
                    <a:lumMod val="75000"/>
                    <a:lumOff val="25000"/>
                  </a:schemeClr>
                </a:solidFill>
                <a:cs typeface="B Lotus" panose="00000400000000000000" pitchFamily="2" charset="-78"/>
              </a:endParaRPr>
            </a:p>
          </p:txBody>
        </p: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0129505F-4078-4D78-B428-0E9249AC4EE7}"/>
                </a:ext>
              </a:extLst>
            </p:cNvPr>
            <p:cNvCxnSpPr>
              <a:cxnSpLocks/>
              <a:stCxn id="49" idx="6"/>
            </p:cNvCxnSpPr>
            <p:nvPr/>
          </p:nvCxnSpPr>
          <p:spPr>
            <a:xfrm>
              <a:off x="1603963" y="2297260"/>
              <a:ext cx="4144619" cy="0"/>
            </a:xfrm>
            <a:prstGeom prst="line">
              <a:avLst/>
            </a:prstGeom>
            <a:ln w="12700">
              <a:solidFill>
                <a:schemeClr val="accent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1" name="그룹 6">
              <a:extLst>
                <a:ext uri="{FF2B5EF4-FFF2-40B4-BE49-F238E27FC236}">
                  <a16:creationId xmlns:a16="http://schemas.microsoft.com/office/drawing/2014/main" id="{783E384A-1F56-4C47-88EE-8DAE280C29A2}"/>
                </a:ext>
              </a:extLst>
            </p:cNvPr>
            <p:cNvGrpSpPr/>
            <p:nvPr/>
          </p:nvGrpSpPr>
          <p:grpSpPr>
            <a:xfrm>
              <a:off x="1634283" y="1994931"/>
              <a:ext cx="4063349" cy="912007"/>
              <a:chOff x="8306211" y="1865918"/>
              <a:chExt cx="2909365" cy="912007"/>
            </a:xfrm>
          </p:grpSpPr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65526170-35D0-484C-B780-84ABB98E8330}"/>
                  </a:ext>
                </a:extLst>
              </p:cNvPr>
              <p:cNvSpPr txBox="1"/>
              <p:nvPr/>
            </p:nvSpPr>
            <p:spPr>
              <a:xfrm>
                <a:off x="8315999" y="2162372"/>
                <a:ext cx="2899577" cy="6155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1"/>
                <a:r>
                  <a:rPr lang="fa-IR" altLang="ko-KR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B Lotus" panose="00000400000000000000" pitchFamily="2" charset="-78"/>
                  </a:rPr>
                  <a:t>- </a:t>
                </a:r>
                <a:r>
                  <a:rPr lang="fa-IR" altLang="ko-KR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B Lotus" panose="00000400000000000000" pitchFamily="2" charset="-78"/>
                  </a:rPr>
                  <a:t>چهره به چهره</a:t>
                </a:r>
              </a:p>
              <a:p>
                <a:pPr marL="285750" indent="-285750" algn="r" rtl="1">
                  <a:buFont typeface="Wingdings" panose="05000000000000000000" pitchFamily="2" charset="2"/>
                  <a:buChar char="ü"/>
                </a:pPr>
                <a:r>
                  <a:rPr lang="fa-IR" altLang="ko-KR" sz="1600" b="1" dirty="0">
                    <a:cs typeface="B Lotus" panose="00000400000000000000" pitchFamily="2" charset="-78"/>
                  </a:rPr>
                  <a:t>مزایا و محدودیتها</a:t>
                </a:r>
                <a:endParaRPr lang="ko-KR" altLang="en-US" sz="1600" b="1" dirty="0">
                  <a:cs typeface="B Lotus" panose="00000400000000000000" pitchFamily="2" charset="-78"/>
                </a:endParaRP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06D51668-9F79-420B-8048-B425EDD788E2}"/>
                  </a:ext>
                </a:extLst>
              </p:cNvPr>
              <p:cNvSpPr txBox="1"/>
              <p:nvPr/>
            </p:nvSpPr>
            <p:spPr>
              <a:xfrm>
                <a:off x="8306211" y="1865918"/>
                <a:ext cx="290819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1"/>
                <a:r>
                  <a:rPr lang="fa-IR" altLang="ko-KR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B Lotus" panose="00000400000000000000" pitchFamily="2" charset="-78"/>
                  </a:rPr>
                  <a:t>7. مشاوره</a:t>
                </a:r>
                <a:endParaRPr lang="ko-KR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B Lotus" panose="00000400000000000000" pitchFamily="2" charset="-78"/>
                </a:endParaRPr>
              </a:p>
            </p:txBody>
          </p:sp>
        </p:grpSp>
        <p:sp>
          <p:nvSpPr>
            <p:cNvPr id="65" name="Frame 17">
              <a:extLst>
                <a:ext uri="{FF2B5EF4-FFF2-40B4-BE49-F238E27FC236}">
                  <a16:creationId xmlns:a16="http://schemas.microsoft.com/office/drawing/2014/main" id="{FFC1A8DE-E883-4167-9B7C-213F7485986B}"/>
                </a:ext>
              </a:extLst>
            </p:cNvPr>
            <p:cNvSpPr/>
            <p:nvPr/>
          </p:nvSpPr>
          <p:spPr>
            <a:xfrm>
              <a:off x="1103282" y="2141530"/>
              <a:ext cx="294760" cy="294760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415456" y="380544"/>
                  </a:moveTo>
                  <a:lnTo>
                    <a:pt x="415456" y="385333"/>
                  </a:lnTo>
                  <a:lnTo>
                    <a:pt x="385333" y="385333"/>
                  </a:lnTo>
                  <a:lnTo>
                    <a:pt x="385333" y="2854667"/>
                  </a:lnTo>
                  <a:lnTo>
                    <a:pt x="1529120" y="2854667"/>
                  </a:lnTo>
                  <a:cubicBezTo>
                    <a:pt x="1267123" y="2430711"/>
                    <a:pt x="997530" y="1721825"/>
                    <a:pt x="436017" y="1672600"/>
                  </a:cubicBezTo>
                  <a:lnTo>
                    <a:pt x="600235" y="1185112"/>
                  </a:lnTo>
                  <a:cubicBezTo>
                    <a:pt x="1132790" y="1359573"/>
                    <a:pt x="1278822" y="1550851"/>
                    <a:pt x="1544730" y="1923929"/>
                  </a:cubicBezTo>
                  <a:cubicBezTo>
                    <a:pt x="1789452" y="1379400"/>
                    <a:pt x="1927092" y="1088696"/>
                    <a:pt x="2233403" y="596568"/>
                  </a:cubicBezTo>
                  <a:lnTo>
                    <a:pt x="2770666" y="596568"/>
                  </a:lnTo>
                  <a:cubicBezTo>
                    <a:pt x="2331495" y="1220469"/>
                    <a:pt x="1907612" y="2113878"/>
                    <a:pt x="1578489" y="2854667"/>
                  </a:cubicBezTo>
                  <a:lnTo>
                    <a:pt x="2854667" y="2854667"/>
                  </a:lnTo>
                  <a:lnTo>
                    <a:pt x="2854667" y="596568"/>
                  </a:lnTo>
                  <a:lnTo>
                    <a:pt x="2858395" y="596568"/>
                  </a:lnTo>
                  <a:lnTo>
                    <a:pt x="2858395" y="380544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3240000" y="3240000"/>
                  </a:lnTo>
                  <a:lnTo>
                    <a:pt x="0" y="32400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 rtl="1"/>
              <a:endParaRPr lang="ko-KR" altLang="en-US" sz="2800" b="1" dirty="0">
                <a:solidFill>
                  <a:schemeClr val="tx1"/>
                </a:solidFill>
                <a:cs typeface="B Lotus" panose="00000400000000000000" pitchFamily="2" charset="-78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D4AAB5F-7F3A-417D-A467-20C911B828BE}"/>
              </a:ext>
            </a:extLst>
          </p:cNvPr>
          <p:cNvGrpSpPr/>
          <p:nvPr/>
        </p:nvGrpSpPr>
        <p:grpSpPr>
          <a:xfrm>
            <a:off x="781174" y="1654823"/>
            <a:ext cx="8637126" cy="4329755"/>
            <a:chOff x="902933" y="1849549"/>
            <a:chExt cx="8637126" cy="4329755"/>
          </a:xfrm>
        </p:grpSpPr>
        <p:sp>
          <p:nvSpPr>
            <p:cNvPr id="54" name="Donut 60">
              <a:extLst>
                <a:ext uri="{FF2B5EF4-FFF2-40B4-BE49-F238E27FC236}">
                  <a16:creationId xmlns:a16="http://schemas.microsoft.com/office/drawing/2014/main" id="{5FD7B03D-8D69-4DBD-814E-496006D3A3F9}"/>
                </a:ext>
              </a:extLst>
            </p:cNvPr>
            <p:cNvSpPr/>
            <p:nvPr/>
          </p:nvSpPr>
          <p:spPr>
            <a:xfrm>
              <a:off x="902933" y="5463527"/>
              <a:ext cx="701030" cy="701030"/>
            </a:xfrm>
            <a:prstGeom prst="donut">
              <a:avLst>
                <a:gd name="adj" fmla="val 873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rtl="1"/>
              <a:endParaRPr lang="ko-KR" altLang="en-US" sz="3600" b="1">
                <a:solidFill>
                  <a:schemeClr val="tx1">
                    <a:lumMod val="75000"/>
                    <a:lumOff val="25000"/>
                  </a:schemeClr>
                </a:solidFill>
                <a:cs typeface="B Lotus" panose="00000400000000000000" pitchFamily="2" charset="-78"/>
              </a:endParaRPr>
            </a:p>
          </p:txBody>
        </p: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CF2D2EF5-2977-4CE7-B366-AEE416AFFDD7}"/>
                </a:ext>
              </a:extLst>
            </p:cNvPr>
            <p:cNvCxnSpPr>
              <a:cxnSpLocks/>
              <a:stCxn id="54" idx="6"/>
            </p:cNvCxnSpPr>
            <p:nvPr/>
          </p:nvCxnSpPr>
          <p:spPr>
            <a:xfrm>
              <a:off x="1603963" y="5814042"/>
              <a:ext cx="4144619" cy="0"/>
            </a:xfrm>
            <a:prstGeom prst="line">
              <a:avLst/>
            </a:prstGeom>
            <a:ln w="12700">
              <a:solidFill>
                <a:schemeClr val="accent4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6" name="그룹 7">
              <a:extLst>
                <a:ext uri="{FF2B5EF4-FFF2-40B4-BE49-F238E27FC236}">
                  <a16:creationId xmlns:a16="http://schemas.microsoft.com/office/drawing/2014/main" id="{18B5D412-20EF-4A10-AF5B-35DA0EFBBEF2}"/>
                </a:ext>
              </a:extLst>
            </p:cNvPr>
            <p:cNvGrpSpPr/>
            <p:nvPr/>
          </p:nvGrpSpPr>
          <p:grpSpPr>
            <a:xfrm>
              <a:off x="1634283" y="5503790"/>
              <a:ext cx="4063349" cy="675514"/>
              <a:chOff x="8306211" y="5374777"/>
              <a:chExt cx="2909365" cy="675514"/>
            </a:xfrm>
          </p:grpSpPr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EFE7DD31-327A-4374-8C06-6C9D3D3D0266}"/>
                  </a:ext>
                </a:extLst>
              </p:cNvPr>
              <p:cNvSpPr txBox="1"/>
              <p:nvPr/>
            </p:nvSpPr>
            <p:spPr>
              <a:xfrm>
                <a:off x="8315999" y="5680959"/>
                <a:ext cx="289957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1"/>
                <a:r>
                  <a:rPr lang="fa-IR" altLang="ko-KR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B Lotus" panose="00000400000000000000" pitchFamily="2" charset="-78"/>
                  </a:rPr>
                  <a:t>- </a:t>
                </a:r>
                <a:r>
                  <a:rPr lang="fa-IR" altLang="ko-KR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B Lotus" panose="00000400000000000000" pitchFamily="2" charset="-78"/>
                  </a:rPr>
                  <a:t>موجب بروز خلاقیت و نوآوری</a:t>
                </a:r>
                <a:endParaRPr lang="ko-KR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B Lotus" panose="00000400000000000000" pitchFamily="2" charset="-78"/>
                </a:endParaRP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88BACC61-B7AA-4239-9907-D91F9C42B406}"/>
                  </a:ext>
                </a:extLst>
              </p:cNvPr>
              <p:cNvSpPr txBox="1"/>
              <p:nvPr/>
            </p:nvSpPr>
            <p:spPr>
              <a:xfrm>
                <a:off x="8306211" y="5374777"/>
                <a:ext cx="290819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1"/>
                <a:r>
                  <a:rPr lang="fa-IR" altLang="ko-KR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B Lotus" panose="00000400000000000000" pitchFamily="2" charset="-78"/>
                  </a:rPr>
                  <a:t>11. بارش افکار</a:t>
                </a:r>
                <a:endParaRPr lang="ko-KR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B Lotus" panose="00000400000000000000" pitchFamily="2" charset="-78"/>
                </a:endParaRPr>
              </a:p>
            </p:txBody>
          </p:sp>
        </p:grpSp>
        <p:sp>
          <p:nvSpPr>
            <p:cNvPr id="66" name="Isosceles Triangle 8">
              <a:extLst>
                <a:ext uri="{FF2B5EF4-FFF2-40B4-BE49-F238E27FC236}">
                  <a16:creationId xmlns:a16="http://schemas.microsoft.com/office/drawing/2014/main" id="{57FA563B-CA68-4E9A-96E8-880F84A7D673}"/>
                </a:ext>
              </a:extLst>
            </p:cNvPr>
            <p:cNvSpPr/>
            <p:nvPr/>
          </p:nvSpPr>
          <p:spPr>
            <a:xfrm rot="16200000">
              <a:off x="9221466" y="1821608"/>
              <a:ext cx="290652" cy="346534"/>
            </a:xfrm>
            <a:custGeom>
              <a:avLst/>
              <a:gdLst/>
              <a:ahLst/>
              <a:cxnLst/>
              <a:rect l="l" t="t" r="r" b="b"/>
              <a:pathLst>
                <a:path w="2708011" h="3228660">
                  <a:moveTo>
                    <a:pt x="1895121" y="2005092"/>
                  </a:moveTo>
                  <a:cubicBezTo>
                    <a:pt x="1769067" y="2196199"/>
                    <a:pt x="1559641" y="2315968"/>
                    <a:pt x="1331007" y="2327705"/>
                  </a:cubicBezTo>
                  <a:cubicBezTo>
                    <a:pt x="1102373" y="2339443"/>
                    <a:pt x="881783" y="2241749"/>
                    <a:pt x="736821" y="2064556"/>
                  </a:cubicBezTo>
                  <a:lnTo>
                    <a:pt x="885891" y="1942602"/>
                  </a:lnTo>
                  <a:cubicBezTo>
                    <a:pt x="992076" y="2072396"/>
                    <a:pt x="1153658" y="2143956"/>
                    <a:pt x="1321132" y="2135359"/>
                  </a:cubicBezTo>
                  <a:cubicBezTo>
                    <a:pt x="1488607" y="2126761"/>
                    <a:pt x="1642011" y="2039030"/>
                    <a:pt x="1734346" y="1899045"/>
                  </a:cubicBezTo>
                  <a:close/>
                  <a:moveTo>
                    <a:pt x="2315256" y="2179725"/>
                  </a:moveTo>
                  <a:cubicBezTo>
                    <a:pt x="2124977" y="2519973"/>
                    <a:pt x="1777729" y="2743099"/>
                    <a:pt x="1389179" y="2774782"/>
                  </a:cubicBezTo>
                  <a:cubicBezTo>
                    <a:pt x="1000629" y="2806465"/>
                    <a:pt x="621821" y="2642541"/>
                    <a:pt x="378934" y="2337614"/>
                  </a:cubicBezTo>
                  <a:lnTo>
                    <a:pt x="519502" y="2225645"/>
                  </a:lnTo>
                  <a:cubicBezTo>
                    <a:pt x="725082" y="2483736"/>
                    <a:pt x="1045705" y="2622480"/>
                    <a:pt x="1374574" y="2595664"/>
                  </a:cubicBezTo>
                  <a:cubicBezTo>
                    <a:pt x="1703443" y="2568848"/>
                    <a:pt x="1997353" y="2379994"/>
                    <a:pt x="2158406" y="2092008"/>
                  </a:cubicBezTo>
                  <a:close/>
                  <a:moveTo>
                    <a:pt x="2315941" y="1615003"/>
                  </a:moveTo>
                  <a:lnTo>
                    <a:pt x="272242" y="1615003"/>
                  </a:lnTo>
                  <a:lnTo>
                    <a:pt x="872561" y="666216"/>
                  </a:lnTo>
                  <a:lnTo>
                    <a:pt x="872561" y="219906"/>
                  </a:lnTo>
                  <a:cubicBezTo>
                    <a:pt x="872561" y="98674"/>
                    <a:pt x="970839" y="396"/>
                    <a:pt x="1092071" y="396"/>
                  </a:cubicBezTo>
                  <a:lnTo>
                    <a:pt x="1293841" y="396"/>
                  </a:lnTo>
                  <a:lnTo>
                    <a:pt x="1294092" y="0"/>
                  </a:lnTo>
                  <a:lnTo>
                    <a:pt x="1294343" y="396"/>
                  </a:lnTo>
                  <a:lnTo>
                    <a:pt x="1470231" y="396"/>
                  </a:lnTo>
                  <a:cubicBezTo>
                    <a:pt x="1591463" y="396"/>
                    <a:pt x="1689741" y="98674"/>
                    <a:pt x="1689741" y="219906"/>
                  </a:cubicBezTo>
                  <a:lnTo>
                    <a:pt x="1689741" y="625313"/>
                  </a:lnTo>
                  <a:close/>
                  <a:moveTo>
                    <a:pt x="2708011" y="2399368"/>
                  </a:moveTo>
                  <a:cubicBezTo>
                    <a:pt x="2440740" y="2877288"/>
                    <a:pt x="1950128" y="3187847"/>
                    <a:pt x="1403807" y="3224932"/>
                  </a:cubicBezTo>
                  <a:cubicBezTo>
                    <a:pt x="857486" y="3262017"/>
                    <a:pt x="329406" y="3020609"/>
                    <a:pt x="0" y="2583191"/>
                  </a:cubicBezTo>
                  <a:lnTo>
                    <a:pt x="143153" y="2475389"/>
                  </a:lnTo>
                  <a:cubicBezTo>
                    <a:pt x="436120" y="2864419"/>
                    <a:pt x="905784" y="3079123"/>
                    <a:pt x="1391671" y="3046140"/>
                  </a:cubicBezTo>
                  <a:cubicBezTo>
                    <a:pt x="1877558" y="3013157"/>
                    <a:pt x="2313899" y="2736952"/>
                    <a:pt x="2551604" y="2311899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 rtl="1"/>
              <a:endParaRPr lang="ko-KR" altLang="en-US" sz="2800" b="1" dirty="0">
                <a:cs typeface="B Lotus" panose="00000400000000000000" pitchFamily="2" charset="-78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9B784F7-B266-4B51-AE4C-9C6D8CE162E2}"/>
              </a:ext>
            </a:extLst>
          </p:cNvPr>
          <p:cNvGrpSpPr/>
          <p:nvPr/>
        </p:nvGrpSpPr>
        <p:grpSpPr>
          <a:xfrm>
            <a:off x="781174" y="4050993"/>
            <a:ext cx="3843639" cy="925766"/>
            <a:chOff x="1904943" y="4245719"/>
            <a:chExt cx="3843639" cy="925766"/>
          </a:xfrm>
        </p:grpSpPr>
        <p:sp>
          <p:nvSpPr>
            <p:cNvPr id="44" name="Donut 66">
              <a:extLst>
                <a:ext uri="{FF2B5EF4-FFF2-40B4-BE49-F238E27FC236}">
                  <a16:creationId xmlns:a16="http://schemas.microsoft.com/office/drawing/2014/main" id="{20943181-94F7-43B1-B21A-7D081D1151EE}"/>
                </a:ext>
              </a:extLst>
            </p:cNvPr>
            <p:cNvSpPr/>
            <p:nvPr/>
          </p:nvSpPr>
          <p:spPr>
            <a:xfrm>
              <a:off x="1904943" y="4245719"/>
              <a:ext cx="701030" cy="701030"/>
            </a:xfrm>
            <a:prstGeom prst="donut">
              <a:avLst>
                <a:gd name="adj" fmla="val 8736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rtl="1"/>
              <a:endParaRPr lang="ko-KR" altLang="en-US" sz="3600" b="1">
                <a:solidFill>
                  <a:schemeClr val="tx1">
                    <a:lumMod val="75000"/>
                    <a:lumOff val="25000"/>
                  </a:schemeClr>
                </a:solidFill>
                <a:cs typeface="B Lotus" panose="00000400000000000000" pitchFamily="2" charset="-78"/>
              </a:endParaRPr>
            </a:p>
          </p:txBody>
        </p: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5A49E6B3-E9E5-41F7-809C-91E70CD22EEB}"/>
                </a:ext>
              </a:extLst>
            </p:cNvPr>
            <p:cNvCxnSpPr>
              <a:cxnSpLocks/>
              <a:stCxn id="44" idx="6"/>
            </p:cNvCxnSpPr>
            <p:nvPr/>
          </p:nvCxnSpPr>
          <p:spPr>
            <a:xfrm>
              <a:off x="2605973" y="4596233"/>
              <a:ext cx="3142609" cy="4070"/>
            </a:xfrm>
            <a:prstGeom prst="line">
              <a:avLst/>
            </a:prstGeom>
            <a:ln w="12700">
              <a:solidFill>
                <a:schemeClr val="accent3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6" name="그룹 2">
              <a:extLst>
                <a:ext uri="{FF2B5EF4-FFF2-40B4-BE49-F238E27FC236}">
                  <a16:creationId xmlns:a16="http://schemas.microsoft.com/office/drawing/2014/main" id="{0E31B8DF-1A34-4CCF-9190-A5E2B6FA4032}"/>
                </a:ext>
              </a:extLst>
            </p:cNvPr>
            <p:cNvGrpSpPr/>
            <p:nvPr/>
          </p:nvGrpSpPr>
          <p:grpSpPr>
            <a:xfrm>
              <a:off x="2696269" y="4290256"/>
              <a:ext cx="2996190" cy="881229"/>
              <a:chOff x="8736091" y="4094174"/>
              <a:chExt cx="2493362" cy="881229"/>
            </a:xfrm>
          </p:grpSpPr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8A2B2070-B8E5-4888-BD70-98645BE3823A}"/>
                  </a:ext>
                </a:extLst>
              </p:cNvPr>
              <p:cNvSpPr txBox="1"/>
              <p:nvPr/>
            </p:nvSpPr>
            <p:spPr>
              <a:xfrm>
                <a:off x="8744645" y="4390628"/>
                <a:ext cx="248480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1"/>
                <a:r>
                  <a:rPr lang="fa-IR" altLang="ko-KR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B Lotus" panose="00000400000000000000" pitchFamily="2" charset="-78"/>
                  </a:rPr>
                  <a:t>- هدف: کسب تجربه و تمرین</a:t>
                </a:r>
              </a:p>
              <a:p>
                <a:pPr marL="285750" indent="-285750" algn="r" rtl="1">
                  <a:buFont typeface="Wingdings" panose="05000000000000000000" pitchFamily="2" charset="2"/>
                  <a:buChar char="ü"/>
                </a:pPr>
                <a:r>
                  <a:rPr lang="fa-IR" altLang="ko-KR" sz="1600" b="1" dirty="0">
                    <a:cs typeface="B Lotus" panose="00000400000000000000" pitchFamily="2" charset="-78"/>
                  </a:rPr>
                  <a:t>مزایا و محدودیتها</a:t>
                </a:r>
                <a:endParaRPr lang="ko-KR" altLang="en-US" sz="1600" b="1" dirty="0">
                  <a:cs typeface="B Lotus" panose="00000400000000000000" pitchFamily="2" charset="-78"/>
                </a:endParaRP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742439DA-AAFD-4D93-9058-5CA64ADEBD63}"/>
                  </a:ext>
                </a:extLst>
              </p:cNvPr>
              <p:cNvSpPr txBox="1"/>
              <p:nvPr/>
            </p:nvSpPr>
            <p:spPr>
              <a:xfrm>
                <a:off x="8736091" y="4094174"/>
                <a:ext cx="249219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1"/>
                <a:r>
                  <a:rPr lang="fa-IR" altLang="ko-KR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B Lotus" panose="00000400000000000000" pitchFamily="2" charset="-78"/>
                  </a:rPr>
                  <a:t>9. شبیه سازی و آزمایشگاه مهارت</a:t>
                </a:r>
                <a:endParaRPr lang="ko-KR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B Lotus" panose="00000400000000000000" pitchFamily="2" charset="-78"/>
                </a:endParaRPr>
              </a:p>
            </p:txBody>
          </p:sp>
        </p:grpSp>
        <p:sp>
          <p:nvSpPr>
            <p:cNvPr id="67" name="Donut 39">
              <a:extLst>
                <a:ext uri="{FF2B5EF4-FFF2-40B4-BE49-F238E27FC236}">
                  <a16:creationId xmlns:a16="http://schemas.microsoft.com/office/drawing/2014/main" id="{34645813-F06A-4087-8D72-51F33BB2FB92}"/>
                </a:ext>
              </a:extLst>
            </p:cNvPr>
            <p:cNvSpPr/>
            <p:nvPr/>
          </p:nvSpPr>
          <p:spPr>
            <a:xfrm>
              <a:off x="2060096" y="4400835"/>
              <a:ext cx="376632" cy="376632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152300" y="922782"/>
                  </a:moveTo>
                  <a:lnTo>
                    <a:pt x="2354400" y="1620000"/>
                  </a:lnTo>
                  <a:lnTo>
                    <a:pt x="1152300" y="2317218"/>
                  </a:lnTo>
                  <a:close/>
                  <a:moveTo>
                    <a:pt x="1620000" y="342403"/>
                  </a:moveTo>
                  <a:cubicBezTo>
                    <a:pt x="914403" y="342403"/>
                    <a:pt x="342403" y="914403"/>
                    <a:pt x="342403" y="1620000"/>
                  </a:cubicBezTo>
                  <a:cubicBezTo>
                    <a:pt x="342403" y="2325597"/>
                    <a:pt x="914403" y="2897597"/>
                    <a:pt x="1620000" y="2897597"/>
                  </a:cubicBezTo>
                  <a:cubicBezTo>
                    <a:pt x="2325597" y="2897597"/>
                    <a:pt x="2897597" y="2325597"/>
                    <a:pt x="2897597" y="1620000"/>
                  </a:cubicBezTo>
                  <a:cubicBezTo>
                    <a:pt x="2897597" y="914403"/>
                    <a:pt x="2325597" y="342403"/>
                    <a:pt x="1620000" y="342403"/>
                  </a:cubicBez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 rtl="1"/>
              <a:endParaRPr lang="ko-KR" altLang="en-US" sz="2800" b="1" dirty="0">
                <a:solidFill>
                  <a:schemeClr val="tx1"/>
                </a:solidFill>
                <a:cs typeface="B Lotus" panose="00000400000000000000" pitchFamily="2" charset="-78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3824AF5-0F7F-44C2-9206-998C8E26DD89}"/>
              </a:ext>
            </a:extLst>
          </p:cNvPr>
          <p:cNvGrpSpPr/>
          <p:nvPr/>
        </p:nvGrpSpPr>
        <p:grpSpPr>
          <a:xfrm flipH="1">
            <a:off x="7682672" y="1800205"/>
            <a:ext cx="1108620" cy="395987"/>
            <a:chOff x="2934789" y="2586961"/>
            <a:chExt cx="1108620" cy="266348"/>
          </a:xfrm>
        </p:grpSpPr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A4A538BE-B038-4BE4-B08B-9356A8E05B97}"/>
                </a:ext>
              </a:extLst>
            </p:cNvPr>
            <p:cNvCxnSpPr>
              <a:cxnSpLocks/>
            </p:cNvCxnSpPr>
            <p:nvPr/>
          </p:nvCxnSpPr>
          <p:spPr>
            <a:xfrm>
              <a:off x="2934789" y="2586961"/>
              <a:ext cx="815887" cy="6841"/>
            </a:xfrm>
            <a:prstGeom prst="line">
              <a:avLst/>
            </a:prstGeom>
            <a:ln w="19050">
              <a:solidFill>
                <a:schemeClr val="accent5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D76A4369-7E19-405A-9B9B-C9D8478D1CF0}"/>
                </a:ext>
              </a:extLst>
            </p:cNvPr>
            <p:cNvCxnSpPr>
              <a:cxnSpLocks/>
            </p:cNvCxnSpPr>
            <p:nvPr/>
          </p:nvCxnSpPr>
          <p:spPr>
            <a:xfrm>
              <a:off x="3750677" y="2593802"/>
              <a:ext cx="292732" cy="259507"/>
            </a:xfrm>
            <a:prstGeom prst="line">
              <a:avLst/>
            </a:prstGeom>
            <a:ln w="190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2A779177-2D59-4138-8AC2-A7D6BB61E2CC}"/>
              </a:ext>
            </a:extLst>
          </p:cNvPr>
          <p:cNvSpPr txBox="1"/>
          <p:nvPr/>
        </p:nvSpPr>
        <p:spPr>
          <a:xfrm>
            <a:off x="9113646" y="2243760"/>
            <a:ext cx="24464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B Lotus" panose="00000400000000000000" pitchFamily="2" charset="-78"/>
              </a:rPr>
              <a:t>- جمعیت 6 تا 20 نفر</a:t>
            </a:r>
          </a:p>
          <a:p>
            <a:pPr algn="r" rtl="1"/>
            <a:r>
              <a:rPr lang="fa-IR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B Lotus" panose="00000400000000000000" pitchFamily="2" charset="-78"/>
              </a:rPr>
              <a:t>- کسب اطلاعات علمی، پرورش اندیشه، توانایی اظهار نظر در جمع، ایجاد روحیه انتقادپذیر</a:t>
            </a:r>
          </a:p>
          <a:p>
            <a:pPr marL="285750" indent="-285750" algn="r" rtl="1">
              <a:buFont typeface="Wingdings" panose="05000000000000000000" pitchFamily="2" charset="2"/>
              <a:buChar char="ü"/>
            </a:pPr>
            <a:r>
              <a:rPr lang="fa-IR" altLang="ko-KR" sz="1600" b="1" dirty="0">
                <a:cs typeface="B Lotus" panose="00000400000000000000" pitchFamily="2" charset="-78"/>
              </a:rPr>
              <a:t>مزایا و محدودیتها</a:t>
            </a:r>
            <a:endParaRPr lang="ko-KR" altLang="en-US" sz="1600" b="1" dirty="0">
              <a:cs typeface="B Lotus" panose="00000400000000000000" pitchFamily="2" charset="-78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152165" y="1548331"/>
            <a:ext cx="2239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400" b="1" dirty="0">
                <a:solidFill>
                  <a:schemeClr val="bg1"/>
                </a:solidFill>
                <a:cs typeface="B Lotus" panose="00000400000000000000" pitchFamily="2" charset="-78"/>
              </a:rPr>
              <a:t>10. بحث گروهی</a:t>
            </a:r>
            <a:endParaRPr lang="en-US" sz="2400" b="1" dirty="0">
              <a:solidFill>
                <a:schemeClr val="bg1"/>
              </a:solidFill>
              <a:cs typeface="B Lotus" panose="00000400000000000000" pitchFamily="2" charset="-78"/>
            </a:endParaRPr>
          </a:p>
        </p:txBody>
      </p:sp>
      <p:sp>
        <p:nvSpPr>
          <p:cNvPr id="70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838199" y="2960014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894869" y="5374704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69EC0438-1143-4AF9-A341-861421A1F301}"/>
              </a:ext>
            </a:extLst>
          </p:cNvPr>
          <p:cNvSpPr txBox="1"/>
          <p:nvPr/>
        </p:nvSpPr>
        <p:spPr>
          <a:xfrm>
            <a:off x="6157216" y="6014177"/>
            <a:ext cx="2764023" cy="26161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Sh.Badri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MSc Community Health Nursing</a:t>
            </a:r>
          </a:p>
        </p:txBody>
      </p:sp>
      <p:pic>
        <p:nvPicPr>
          <p:cNvPr id="2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E5B6B88-45C9-F079-B4D6-88624CB9A2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345321" y="2139264"/>
            <a:ext cx="487363" cy="487363"/>
          </a:xfrm>
          <a:prstGeom prst="rect">
            <a:avLst/>
          </a:prstGeom>
        </p:spPr>
      </p:pic>
      <p:pic>
        <p:nvPicPr>
          <p:cNvPr id="2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C4F867C-C3EE-942A-CB73-8A3BCD13A60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559387" y="3533144"/>
            <a:ext cx="487363" cy="487363"/>
          </a:xfrm>
          <a:prstGeom prst="rect">
            <a:avLst/>
          </a:prstGeom>
        </p:spPr>
      </p:pic>
      <p:pic>
        <p:nvPicPr>
          <p:cNvPr id="2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645EE1B-FD3A-171B-053F-1BC8576C6C0F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642237" y="5771027"/>
            <a:ext cx="487363" cy="487363"/>
          </a:xfrm>
          <a:prstGeom prst="rect">
            <a:avLst/>
          </a:prstGeom>
        </p:spPr>
      </p:pic>
      <p:pic>
        <p:nvPicPr>
          <p:cNvPr id="2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87DC51B-7663-4EF6-D16E-C92412418748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375818" y="363878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0" dur="78766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4" dur="123686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8" dur="55309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158978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1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1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80000">
                <p:cTn id="1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71" grpId="0"/>
      <p:bldP spid="22" grpId="0"/>
      <p:bldP spid="70" grpId="0" animBg="1"/>
      <p:bldP spid="7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435EF06-8465-4975-A286-ABB929E69D5A}"/>
              </a:ext>
            </a:extLst>
          </p:cNvPr>
          <p:cNvSpPr/>
          <p:nvPr/>
        </p:nvSpPr>
        <p:spPr>
          <a:xfrm>
            <a:off x="6677026" y="1321400"/>
            <a:ext cx="4867274" cy="4165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F542972-54F2-4474-B0AD-A434A2ACEFA1}"/>
              </a:ext>
            </a:extLst>
          </p:cNvPr>
          <p:cNvSpPr/>
          <p:nvPr/>
        </p:nvSpPr>
        <p:spPr>
          <a:xfrm>
            <a:off x="5334000" y="719002"/>
            <a:ext cx="6210299" cy="4353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F6109CE-0E0C-4156-A4C2-6CDD4F5BA3E1}"/>
              </a:ext>
            </a:extLst>
          </p:cNvPr>
          <p:cNvSpPr/>
          <p:nvPr/>
        </p:nvSpPr>
        <p:spPr>
          <a:xfrm>
            <a:off x="9010650" y="1923796"/>
            <a:ext cx="2533649" cy="44792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595F5F6-42AD-4697-AC55-AB3B878AB186}"/>
              </a:ext>
            </a:extLst>
          </p:cNvPr>
          <p:cNvSpPr txBox="1"/>
          <p:nvPr/>
        </p:nvSpPr>
        <p:spPr>
          <a:xfrm>
            <a:off x="4870304" y="609119"/>
            <a:ext cx="6487191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fa-IR" sz="6000" dirty="0">
                <a:solidFill>
                  <a:schemeClr val="bg1"/>
                </a:solidFill>
                <a:cs typeface="B Titr" panose="00000700000000000000" pitchFamily="2" charset="-78"/>
              </a:rPr>
              <a:t>روش‌های نوین</a:t>
            </a:r>
          </a:p>
          <a:p>
            <a:pPr algn="r" rtl="1"/>
            <a:r>
              <a:rPr lang="fa-IR" sz="6000" dirty="0">
                <a:solidFill>
                  <a:schemeClr val="bg1"/>
                </a:solidFill>
                <a:cs typeface="B Titr" panose="00000700000000000000" pitchFamily="2" charset="-78"/>
              </a:rPr>
              <a:t>تدریس</a:t>
            </a:r>
            <a:endParaRPr lang="ko-KR" altLang="en-US" sz="60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298110B-AA7B-4E20-B910-1E6858FE598E}"/>
              </a:ext>
            </a:extLst>
          </p:cNvPr>
          <p:cNvSpPr/>
          <p:nvPr/>
        </p:nvSpPr>
        <p:spPr>
          <a:xfrm>
            <a:off x="835307" y="857491"/>
            <a:ext cx="4923147" cy="5297554"/>
          </a:xfrm>
          <a:custGeom>
            <a:avLst/>
            <a:gdLst>
              <a:gd name="connsiteX0" fmla="*/ 3598673 w 4482092"/>
              <a:gd name="connsiteY0" fmla="*/ 3923814 h 4822957"/>
              <a:gd name="connsiteX1" fmla="*/ 3583287 w 4482092"/>
              <a:gd name="connsiteY1" fmla="*/ 3932186 h 4822957"/>
              <a:gd name="connsiteX2" fmla="*/ 3644856 w 4482092"/>
              <a:gd name="connsiteY2" fmla="*/ 4022595 h 4822957"/>
              <a:gd name="connsiteX3" fmla="*/ 3751517 w 4482092"/>
              <a:gd name="connsiteY3" fmla="*/ 4046843 h 4822957"/>
              <a:gd name="connsiteX4" fmla="*/ 3689948 w 4482092"/>
              <a:gd name="connsiteY4" fmla="*/ 3956434 h 4822957"/>
              <a:gd name="connsiteX5" fmla="*/ 3598673 w 4482092"/>
              <a:gd name="connsiteY5" fmla="*/ 3923814 h 4822957"/>
              <a:gd name="connsiteX6" fmla="*/ 1811291 w 4482092"/>
              <a:gd name="connsiteY6" fmla="*/ 3697637 h 4822957"/>
              <a:gd name="connsiteX7" fmla="*/ 2107636 w 4482092"/>
              <a:gd name="connsiteY7" fmla="*/ 3745392 h 4822957"/>
              <a:gd name="connsiteX8" fmla="*/ 2295615 w 4482092"/>
              <a:gd name="connsiteY8" fmla="*/ 3821221 h 4822957"/>
              <a:gd name="connsiteX9" fmla="*/ 2333211 w 4482092"/>
              <a:gd name="connsiteY9" fmla="*/ 3845330 h 4822957"/>
              <a:gd name="connsiteX10" fmla="*/ 2283403 w 4482092"/>
              <a:gd name="connsiteY10" fmla="*/ 3893121 h 4822957"/>
              <a:gd name="connsiteX11" fmla="*/ 2064358 w 4482092"/>
              <a:gd name="connsiteY11" fmla="*/ 3999697 h 4822957"/>
              <a:gd name="connsiteX12" fmla="*/ 1636570 w 4482092"/>
              <a:gd name="connsiteY12" fmla="*/ 4054444 h 4822957"/>
              <a:gd name="connsiteX13" fmla="*/ 1426233 w 4482092"/>
              <a:gd name="connsiteY13" fmla="*/ 3890200 h 4822957"/>
              <a:gd name="connsiteX14" fmla="*/ 1491867 w 4482092"/>
              <a:gd name="connsiteY14" fmla="*/ 3790581 h 4822957"/>
              <a:gd name="connsiteX15" fmla="*/ 1698646 w 4482092"/>
              <a:gd name="connsiteY15" fmla="*/ 3708114 h 4822957"/>
              <a:gd name="connsiteX16" fmla="*/ 1811291 w 4482092"/>
              <a:gd name="connsiteY16" fmla="*/ 3697637 h 4822957"/>
              <a:gd name="connsiteX17" fmla="*/ 707606 w 4482092"/>
              <a:gd name="connsiteY17" fmla="*/ 2309944 h 4822957"/>
              <a:gd name="connsiteX18" fmla="*/ 959999 w 4482092"/>
              <a:gd name="connsiteY18" fmla="*/ 2427512 h 4822957"/>
              <a:gd name="connsiteX19" fmla="*/ 1097958 w 4482092"/>
              <a:gd name="connsiteY19" fmla="*/ 2524528 h 4822957"/>
              <a:gd name="connsiteX20" fmla="*/ 1239581 w 4482092"/>
              <a:gd name="connsiteY20" fmla="*/ 2662487 h 4822957"/>
              <a:gd name="connsiteX21" fmla="*/ 1284823 w 4482092"/>
              <a:gd name="connsiteY21" fmla="*/ 2798215 h 4822957"/>
              <a:gd name="connsiteX22" fmla="*/ 1289071 w 4482092"/>
              <a:gd name="connsiteY22" fmla="*/ 2868043 h 4822957"/>
              <a:gd name="connsiteX23" fmla="*/ 1254608 w 4482092"/>
              <a:gd name="connsiteY23" fmla="*/ 2836820 h 4822957"/>
              <a:gd name="connsiteX24" fmla="*/ 740902 w 4482092"/>
              <a:gd name="connsiteY24" fmla="*/ 2349292 h 4822957"/>
              <a:gd name="connsiteX25" fmla="*/ 704952 w 4482092"/>
              <a:gd name="connsiteY25" fmla="*/ 2314191 h 4822957"/>
              <a:gd name="connsiteX26" fmla="*/ 707606 w 4482092"/>
              <a:gd name="connsiteY26" fmla="*/ 2309944 h 4822957"/>
              <a:gd name="connsiteX27" fmla="*/ 786516 w 4482092"/>
              <a:gd name="connsiteY27" fmla="*/ 1152378 h 4822957"/>
              <a:gd name="connsiteX28" fmla="*/ 2091758 w 4482092"/>
              <a:gd name="connsiteY28" fmla="*/ 1275786 h 4822957"/>
              <a:gd name="connsiteX29" fmla="*/ 2138593 w 4482092"/>
              <a:gd name="connsiteY29" fmla="*/ 1309878 h 4822957"/>
              <a:gd name="connsiteX30" fmla="*/ 2142151 w 4482092"/>
              <a:gd name="connsiteY30" fmla="*/ 1507630 h 4822957"/>
              <a:gd name="connsiteX31" fmla="*/ 2114911 w 4482092"/>
              <a:gd name="connsiteY31" fmla="*/ 1546022 h 4822957"/>
              <a:gd name="connsiteX32" fmla="*/ 821776 w 4482092"/>
              <a:gd name="connsiteY32" fmla="*/ 1425905 h 4822957"/>
              <a:gd name="connsiteX33" fmla="*/ 767346 w 4482092"/>
              <a:gd name="connsiteY33" fmla="*/ 1415126 h 4822957"/>
              <a:gd name="connsiteX34" fmla="*/ 755558 w 4482092"/>
              <a:gd name="connsiteY34" fmla="*/ 1388203 h 4822957"/>
              <a:gd name="connsiteX35" fmla="*/ 755611 w 4482092"/>
              <a:gd name="connsiteY35" fmla="*/ 1179937 h 4822957"/>
              <a:gd name="connsiteX36" fmla="*/ 786516 w 4482092"/>
              <a:gd name="connsiteY36" fmla="*/ 1152378 h 4822957"/>
              <a:gd name="connsiteX37" fmla="*/ 1230553 w 4482092"/>
              <a:gd name="connsiteY37" fmla="*/ 228 h 4822957"/>
              <a:gd name="connsiteX38" fmla="*/ 1149042 w 4482092"/>
              <a:gd name="connsiteY38" fmla="*/ 46427 h 4822957"/>
              <a:gd name="connsiteX39" fmla="*/ 707395 w 4482092"/>
              <a:gd name="connsiteY39" fmla="*/ 934501 h 4822957"/>
              <a:gd name="connsiteX40" fmla="*/ 588340 w 4482092"/>
              <a:gd name="connsiteY40" fmla="*/ 1122482 h 4822957"/>
              <a:gd name="connsiteX41" fmla="*/ 266278 w 4482092"/>
              <a:gd name="connsiteY41" fmla="*/ 1412205 h 4822957"/>
              <a:gd name="connsiteX42" fmla="*/ 270208 w 4482092"/>
              <a:gd name="connsiteY42" fmla="*/ 1453944 h 4822957"/>
              <a:gd name="connsiteX43" fmla="*/ 1131943 w 4482092"/>
              <a:gd name="connsiteY43" fmla="*/ 1772607 h 4822957"/>
              <a:gd name="connsiteX44" fmla="*/ 1487035 w 4482092"/>
              <a:gd name="connsiteY44" fmla="*/ 1900264 h 4822957"/>
              <a:gd name="connsiteX45" fmla="*/ 1507055 w 4482092"/>
              <a:gd name="connsiteY45" fmla="*/ 2004237 h 4822957"/>
              <a:gd name="connsiteX46" fmla="*/ 1504293 w 4482092"/>
              <a:gd name="connsiteY46" fmla="*/ 2023247 h 4822957"/>
              <a:gd name="connsiteX47" fmla="*/ 1472272 w 4482092"/>
              <a:gd name="connsiteY47" fmla="*/ 2048737 h 4822957"/>
              <a:gd name="connsiteX48" fmla="*/ 302759 w 4482092"/>
              <a:gd name="connsiteY48" fmla="*/ 1639109 h 4822957"/>
              <a:gd name="connsiteX49" fmla="*/ 287944 w 4482092"/>
              <a:gd name="connsiteY49" fmla="*/ 1639799 h 4822957"/>
              <a:gd name="connsiteX50" fmla="*/ 282846 w 4482092"/>
              <a:gd name="connsiteY50" fmla="*/ 1688281 h 4822957"/>
              <a:gd name="connsiteX51" fmla="*/ 1332031 w 4482092"/>
              <a:gd name="connsiteY51" fmla="*/ 2106670 h 4822957"/>
              <a:gd name="connsiteX52" fmla="*/ 1382478 w 4482092"/>
              <a:gd name="connsiteY52" fmla="*/ 2201138 h 4822957"/>
              <a:gd name="connsiteX53" fmla="*/ 1390921 w 4482092"/>
              <a:gd name="connsiteY53" fmla="*/ 2446894 h 4822957"/>
              <a:gd name="connsiteX54" fmla="*/ 1358104 w 4482092"/>
              <a:gd name="connsiteY54" fmla="*/ 2459160 h 4822957"/>
              <a:gd name="connsiteX55" fmla="*/ 557382 w 4482092"/>
              <a:gd name="connsiteY55" fmla="*/ 1868615 h 4822957"/>
              <a:gd name="connsiteX56" fmla="*/ 542142 w 4482092"/>
              <a:gd name="connsiteY56" fmla="*/ 1863730 h 4822957"/>
              <a:gd name="connsiteX57" fmla="*/ 550957 w 4482092"/>
              <a:gd name="connsiteY57" fmla="*/ 2028239 h 4822957"/>
              <a:gd name="connsiteX58" fmla="*/ 604802 w 4482092"/>
              <a:gd name="connsiteY58" fmla="*/ 2103484 h 4822957"/>
              <a:gd name="connsiteX59" fmla="*/ 1062646 w 4482092"/>
              <a:gd name="connsiteY59" fmla="*/ 2340902 h 4822957"/>
              <a:gd name="connsiteX60" fmla="*/ 1111233 w 4482092"/>
              <a:gd name="connsiteY60" fmla="*/ 2382481 h 4822957"/>
              <a:gd name="connsiteX61" fmla="*/ 975984 w 4482092"/>
              <a:gd name="connsiteY61" fmla="*/ 2345947 h 4822957"/>
              <a:gd name="connsiteX62" fmla="*/ 674205 w 4482092"/>
              <a:gd name="connsiteY62" fmla="*/ 2236291 h 4822957"/>
              <a:gd name="connsiteX63" fmla="*/ 627794 w 4482092"/>
              <a:gd name="connsiteY63" fmla="*/ 2164020 h 4822957"/>
              <a:gd name="connsiteX64" fmla="*/ 626839 w 4482092"/>
              <a:gd name="connsiteY64" fmla="*/ 2162533 h 4822957"/>
              <a:gd name="connsiteX65" fmla="*/ 582446 w 4482092"/>
              <a:gd name="connsiteY65" fmla="*/ 2277552 h 4822957"/>
              <a:gd name="connsiteX66" fmla="*/ 631352 w 4482092"/>
              <a:gd name="connsiteY66" fmla="*/ 2340530 h 4822957"/>
              <a:gd name="connsiteX67" fmla="*/ 725237 w 4482092"/>
              <a:gd name="connsiteY67" fmla="*/ 2436910 h 4822957"/>
              <a:gd name="connsiteX68" fmla="*/ 728316 w 4482092"/>
              <a:gd name="connsiteY68" fmla="*/ 2455708 h 4822957"/>
              <a:gd name="connsiteX69" fmla="*/ 573843 w 4482092"/>
              <a:gd name="connsiteY69" fmla="*/ 2564779 h 4822957"/>
              <a:gd name="connsiteX70" fmla="*/ 401899 w 4482092"/>
              <a:gd name="connsiteY70" fmla="*/ 2618093 h 4822957"/>
              <a:gd name="connsiteX71" fmla="*/ 74103 w 4482092"/>
              <a:gd name="connsiteY71" fmla="*/ 2747290 h 4822957"/>
              <a:gd name="connsiteX72" fmla="*/ 2893 w 4482092"/>
              <a:gd name="connsiteY72" fmla="*/ 2900011 h 4822957"/>
              <a:gd name="connsiteX73" fmla="*/ 44152 w 4482092"/>
              <a:gd name="connsiteY73" fmla="*/ 2973717 h 4822957"/>
              <a:gd name="connsiteX74" fmla="*/ 537681 w 4482092"/>
              <a:gd name="connsiteY74" fmla="*/ 3442871 h 4822957"/>
              <a:gd name="connsiteX75" fmla="*/ 564072 w 4482092"/>
              <a:gd name="connsiteY75" fmla="*/ 3630851 h 4822957"/>
              <a:gd name="connsiteX76" fmla="*/ 520263 w 4482092"/>
              <a:gd name="connsiteY76" fmla="*/ 3697600 h 4822957"/>
              <a:gd name="connsiteX77" fmla="*/ 422981 w 4482092"/>
              <a:gd name="connsiteY77" fmla="*/ 3822070 h 4822957"/>
              <a:gd name="connsiteX78" fmla="*/ 376623 w 4482092"/>
              <a:gd name="connsiteY78" fmla="*/ 4129105 h 4822957"/>
              <a:gd name="connsiteX79" fmla="*/ 714138 w 4482092"/>
              <a:gd name="connsiteY79" fmla="*/ 4397800 h 4822957"/>
              <a:gd name="connsiteX80" fmla="*/ 1166299 w 4482092"/>
              <a:gd name="connsiteY80" fmla="*/ 4516643 h 4822957"/>
              <a:gd name="connsiteX81" fmla="*/ 1481778 w 4482092"/>
              <a:gd name="connsiteY81" fmla="*/ 4549247 h 4822957"/>
              <a:gd name="connsiteX82" fmla="*/ 1738366 w 4482092"/>
              <a:gd name="connsiteY82" fmla="*/ 4540432 h 4822957"/>
              <a:gd name="connsiteX83" fmla="*/ 1985607 w 4482092"/>
              <a:gd name="connsiteY83" fmla="*/ 4527369 h 4822957"/>
              <a:gd name="connsiteX84" fmla="*/ 2210653 w 4482092"/>
              <a:gd name="connsiteY84" fmla="*/ 4495508 h 4822957"/>
              <a:gd name="connsiteX85" fmla="*/ 2462621 w 4482092"/>
              <a:gd name="connsiteY85" fmla="*/ 4401146 h 4822957"/>
              <a:gd name="connsiteX86" fmla="*/ 2560700 w 4482092"/>
              <a:gd name="connsiteY86" fmla="*/ 4328503 h 4822957"/>
              <a:gd name="connsiteX87" fmla="*/ 2601004 w 4482092"/>
              <a:gd name="connsiteY87" fmla="*/ 4066021 h 4822957"/>
              <a:gd name="connsiteX88" fmla="*/ 2560700 w 4482092"/>
              <a:gd name="connsiteY88" fmla="*/ 3992633 h 4822957"/>
              <a:gd name="connsiteX89" fmla="*/ 2437079 w 4482092"/>
              <a:gd name="connsiteY89" fmla="*/ 3839222 h 4822957"/>
              <a:gd name="connsiteX90" fmla="*/ 2676515 w 4482092"/>
              <a:gd name="connsiteY90" fmla="*/ 3426302 h 4822957"/>
              <a:gd name="connsiteX91" fmla="*/ 2764346 w 4482092"/>
              <a:gd name="connsiteY91" fmla="*/ 3271565 h 4822957"/>
              <a:gd name="connsiteX92" fmla="*/ 3015091 w 4482092"/>
              <a:gd name="connsiteY92" fmla="*/ 3248996 h 4822957"/>
              <a:gd name="connsiteX93" fmla="*/ 3301841 w 4482092"/>
              <a:gd name="connsiteY93" fmla="*/ 3326684 h 4822957"/>
              <a:gd name="connsiteX94" fmla="*/ 3556730 w 4482092"/>
              <a:gd name="connsiteY94" fmla="*/ 3484025 h 4822957"/>
              <a:gd name="connsiteX95" fmla="*/ 3348146 w 4482092"/>
              <a:gd name="connsiteY95" fmla="*/ 3678377 h 4822957"/>
              <a:gd name="connsiteX96" fmla="*/ 3238119 w 4482092"/>
              <a:gd name="connsiteY96" fmla="*/ 3892218 h 4822957"/>
              <a:gd name="connsiteX97" fmla="*/ 3339703 w 4482092"/>
              <a:gd name="connsiteY97" fmla="*/ 4025663 h 4822957"/>
              <a:gd name="connsiteX98" fmla="*/ 3379636 w 4482092"/>
              <a:gd name="connsiteY98" fmla="*/ 4067401 h 4822957"/>
              <a:gd name="connsiteX99" fmla="*/ 3410487 w 4482092"/>
              <a:gd name="connsiteY99" fmla="*/ 4150665 h 4822957"/>
              <a:gd name="connsiteX100" fmla="*/ 3395407 w 4482092"/>
              <a:gd name="connsiteY100" fmla="*/ 4194739 h 4822957"/>
              <a:gd name="connsiteX101" fmla="*/ 3420684 w 4482092"/>
              <a:gd name="connsiteY101" fmla="*/ 4228299 h 4822957"/>
              <a:gd name="connsiteX102" fmla="*/ 3766535 w 4482092"/>
              <a:gd name="connsiteY102" fmla="*/ 4441502 h 4822957"/>
              <a:gd name="connsiteX103" fmla="*/ 3964977 w 4482092"/>
              <a:gd name="connsiteY103" fmla="*/ 4652370 h 4822957"/>
              <a:gd name="connsiteX104" fmla="*/ 4200377 w 4482092"/>
              <a:gd name="connsiteY104" fmla="*/ 4814491 h 4822957"/>
              <a:gd name="connsiteX105" fmla="*/ 4455956 w 4482092"/>
              <a:gd name="connsiteY105" fmla="*/ 4727296 h 4822957"/>
              <a:gd name="connsiteX106" fmla="*/ 4466046 w 4482092"/>
              <a:gd name="connsiteY106" fmla="*/ 4534697 h 4822957"/>
              <a:gd name="connsiteX107" fmla="*/ 4361063 w 4482092"/>
              <a:gd name="connsiteY107" fmla="*/ 4366683 h 4822957"/>
              <a:gd name="connsiteX108" fmla="*/ 3855003 w 4482092"/>
              <a:gd name="connsiteY108" fmla="*/ 3987429 h 4822957"/>
              <a:gd name="connsiteX109" fmla="*/ 3786236 w 4482092"/>
              <a:gd name="connsiteY109" fmla="*/ 4002458 h 4822957"/>
              <a:gd name="connsiteX110" fmla="*/ 3799777 w 4482092"/>
              <a:gd name="connsiteY110" fmla="*/ 4055453 h 4822957"/>
              <a:gd name="connsiteX111" fmla="*/ 3702176 w 4482092"/>
              <a:gd name="connsiteY111" fmla="*/ 4087315 h 4822957"/>
              <a:gd name="connsiteX112" fmla="*/ 3583865 w 4482092"/>
              <a:gd name="connsiteY112" fmla="*/ 4022848 h 4822957"/>
              <a:gd name="connsiteX113" fmla="*/ 3506390 w 4482092"/>
              <a:gd name="connsiteY113" fmla="*/ 4041063 h 4822957"/>
              <a:gd name="connsiteX114" fmla="*/ 3327808 w 4482092"/>
              <a:gd name="connsiteY114" fmla="*/ 3920044 h 4822957"/>
              <a:gd name="connsiteX115" fmla="*/ 3295947 w 4482092"/>
              <a:gd name="connsiteY115" fmla="*/ 3838373 h 4822957"/>
              <a:gd name="connsiteX116" fmla="*/ 3339490 w 4482092"/>
              <a:gd name="connsiteY116" fmla="*/ 3757976 h 4822957"/>
              <a:gd name="connsiteX117" fmla="*/ 3550465 w 4482092"/>
              <a:gd name="connsiteY117" fmla="*/ 3586511 h 4822957"/>
              <a:gd name="connsiteX118" fmla="*/ 3614982 w 4482092"/>
              <a:gd name="connsiteY118" fmla="*/ 3507283 h 4822957"/>
              <a:gd name="connsiteX119" fmla="*/ 3492158 w 4482092"/>
              <a:gd name="connsiteY119" fmla="*/ 3343198 h 4822957"/>
              <a:gd name="connsiteX120" fmla="*/ 2946855 w 4482092"/>
              <a:gd name="connsiteY120" fmla="*/ 3184637 h 4822957"/>
              <a:gd name="connsiteX121" fmla="*/ 2761265 w 4482092"/>
              <a:gd name="connsiteY121" fmla="*/ 3203381 h 4822957"/>
              <a:gd name="connsiteX122" fmla="*/ 2602757 w 4482092"/>
              <a:gd name="connsiteY122" fmla="*/ 3470856 h 4822957"/>
              <a:gd name="connsiteX123" fmla="*/ 2446106 w 4482092"/>
              <a:gd name="connsiteY123" fmla="*/ 3748259 h 4822957"/>
              <a:gd name="connsiteX124" fmla="*/ 2401447 w 4482092"/>
              <a:gd name="connsiteY124" fmla="*/ 3786651 h 4822957"/>
              <a:gd name="connsiteX125" fmla="*/ 2300289 w 4482092"/>
              <a:gd name="connsiteY125" fmla="*/ 3769978 h 4822957"/>
              <a:gd name="connsiteX126" fmla="*/ 1502434 w 4482092"/>
              <a:gd name="connsiteY126" fmla="*/ 3724257 h 4822957"/>
              <a:gd name="connsiteX127" fmla="*/ 1377751 w 4482092"/>
              <a:gd name="connsiteY127" fmla="*/ 3926629 h 4822957"/>
              <a:gd name="connsiteX128" fmla="*/ 1442695 w 4482092"/>
              <a:gd name="connsiteY128" fmla="*/ 4013927 h 4822957"/>
              <a:gd name="connsiteX129" fmla="*/ 1880785 w 4482092"/>
              <a:gd name="connsiteY129" fmla="*/ 4112644 h 4822957"/>
              <a:gd name="connsiteX130" fmla="*/ 2302997 w 4482092"/>
              <a:gd name="connsiteY130" fmla="*/ 3930611 h 4822957"/>
              <a:gd name="connsiteX131" fmla="*/ 2400385 w 4482092"/>
              <a:gd name="connsiteY131" fmla="*/ 3888076 h 4822957"/>
              <a:gd name="connsiteX132" fmla="*/ 2564629 w 4482092"/>
              <a:gd name="connsiteY132" fmla="*/ 4113121 h 4822957"/>
              <a:gd name="connsiteX133" fmla="*/ 2565214 w 4482092"/>
              <a:gd name="connsiteY133" fmla="*/ 4115193 h 4822957"/>
              <a:gd name="connsiteX134" fmla="*/ 2563621 w 4482092"/>
              <a:gd name="connsiteY134" fmla="*/ 4200527 h 4822957"/>
              <a:gd name="connsiteX135" fmla="*/ 2448708 w 4482092"/>
              <a:gd name="connsiteY135" fmla="*/ 4342150 h 4822957"/>
              <a:gd name="connsiteX136" fmla="*/ 2180757 w 4482092"/>
              <a:gd name="connsiteY136" fmla="*/ 4439220 h 4822957"/>
              <a:gd name="connsiteX137" fmla="*/ 1688821 w 4482092"/>
              <a:gd name="connsiteY137" fmla="*/ 4489825 h 4822957"/>
              <a:gd name="connsiteX138" fmla="*/ 1526755 w 4482092"/>
              <a:gd name="connsiteY138" fmla="*/ 4490835 h 4822957"/>
              <a:gd name="connsiteX139" fmla="*/ 1048839 w 4482092"/>
              <a:gd name="connsiteY139" fmla="*/ 4442830 h 4822957"/>
              <a:gd name="connsiteX140" fmla="*/ 677286 w 4482092"/>
              <a:gd name="connsiteY140" fmla="*/ 4312412 h 4822957"/>
              <a:gd name="connsiteX141" fmla="*/ 432327 w 4482092"/>
              <a:gd name="connsiteY141" fmla="*/ 4121247 h 4822957"/>
              <a:gd name="connsiteX142" fmla="*/ 408431 w 4482092"/>
              <a:gd name="connsiteY142" fmla="*/ 4021681 h 4822957"/>
              <a:gd name="connsiteX143" fmla="*/ 430363 w 4482092"/>
              <a:gd name="connsiteY143" fmla="*/ 3934063 h 4822957"/>
              <a:gd name="connsiteX144" fmla="*/ 533911 w 4482092"/>
              <a:gd name="connsiteY144" fmla="*/ 3772739 h 4822957"/>
              <a:gd name="connsiteX145" fmla="*/ 647442 w 4482092"/>
              <a:gd name="connsiteY145" fmla="*/ 3587520 h 4822957"/>
              <a:gd name="connsiteX146" fmla="*/ 583720 w 4482092"/>
              <a:gd name="connsiteY146" fmla="*/ 3418232 h 4822957"/>
              <a:gd name="connsiteX147" fmla="*/ 330797 w 4482092"/>
              <a:gd name="connsiteY147" fmla="*/ 3177256 h 4822957"/>
              <a:gd name="connsiteX148" fmla="*/ 118071 w 4482092"/>
              <a:gd name="connsiteY148" fmla="*/ 2971274 h 4822957"/>
              <a:gd name="connsiteX149" fmla="*/ 67943 w 4482092"/>
              <a:gd name="connsiteY149" fmla="*/ 2882541 h 4822957"/>
              <a:gd name="connsiteX150" fmla="*/ 78510 w 4482092"/>
              <a:gd name="connsiteY150" fmla="*/ 2820306 h 4822957"/>
              <a:gd name="connsiteX151" fmla="*/ 159384 w 4482092"/>
              <a:gd name="connsiteY151" fmla="*/ 2754990 h 4822957"/>
              <a:gd name="connsiteX152" fmla="*/ 516175 w 4482092"/>
              <a:gd name="connsiteY152" fmla="*/ 2640238 h 4822957"/>
              <a:gd name="connsiteX153" fmla="*/ 555948 w 4482092"/>
              <a:gd name="connsiteY153" fmla="*/ 2639069 h 4822957"/>
              <a:gd name="connsiteX154" fmla="*/ 1695565 w 4482092"/>
              <a:gd name="connsiteY154" fmla="*/ 3060167 h 4822957"/>
              <a:gd name="connsiteX155" fmla="*/ 1764810 w 4482092"/>
              <a:gd name="connsiteY155" fmla="*/ 3134243 h 4822957"/>
              <a:gd name="connsiteX156" fmla="*/ 1784087 w 4482092"/>
              <a:gd name="connsiteY156" fmla="*/ 3316595 h 4822957"/>
              <a:gd name="connsiteX157" fmla="*/ 1765979 w 4482092"/>
              <a:gd name="connsiteY157" fmla="*/ 3326207 h 4822957"/>
              <a:gd name="connsiteX158" fmla="*/ 698951 w 4482092"/>
              <a:gd name="connsiteY158" fmla="*/ 2934846 h 4822957"/>
              <a:gd name="connsiteX159" fmla="*/ 670967 w 4482092"/>
              <a:gd name="connsiteY159" fmla="*/ 2895604 h 4822957"/>
              <a:gd name="connsiteX160" fmla="*/ 655195 w 4482092"/>
              <a:gd name="connsiteY160" fmla="*/ 2891144 h 4822957"/>
              <a:gd name="connsiteX161" fmla="*/ 617015 w 4482092"/>
              <a:gd name="connsiteY161" fmla="*/ 2930119 h 4822957"/>
              <a:gd name="connsiteX162" fmla="*/ 617547 w 4482092"/>
              <a:gd name="connsiteY162" fmla="*/ 2962300 h 4822957"/>
              <a:gd name="connsiteX163" fmla="*/ 663161 w 4482092"/>
              <a:gd name="connsiteY163" fmla="*/ 2994586 h 4822957"/>
              <a:gd name="connsiteX164" fmla="*/ 1739640 w 4482092"/>
              <a:gd name="connsiteY164" fmla="*/ 3424072 h 4822957"/>
              <a:gd name="connsiteX165" fmla="*/ 1867668 w 4482092"/>
              <a:gd name="connsiteY165" fmla="*/ 3395345 h 4822957"/>
              <a:gd name="connsiteX166" fmla="*/ 2981531 w 4482092"/>
              <a:gd name="connsiteY166" fmla="*/ 2249143 h 4822957"/>
              <a:gd name="connsiteX167" fmla="*/ 3015570 w 4482092"/>
              <a:gd name="connsiteY167" fmla="*/ 2193438 h 4822957"/>
              <a:gd name="connsiteX168" fmla="*/ 3017693 w 4482092"/>
              <a:gd name="connsiteY168" fmla="*/ 2014167 h 4822957"/>
              <a:gd name="connsiteX169" fmla="*/ 2964327 w 4482092"/>
              <a:gd name="connsiteY169" fmla="*/ 1907910 h 4822957"/>
              <a:gd name="connsiteX170" fmla="*/ 2966291 w 4482092"/>
              <a:gd name="connsiteY170" fmla="*/ 1829426 h 4822957"/>
              <a:gd name="connsiteX171" fmla="*/ 3066707 w 4482092"/>
              <a:gd name="connsiteY171" fmla="*/ 1778873 h 4822957"/>
              <a:gd name="connsiteX172" fmla="*/ 3072283 w 4482092"/>
              <a:gd name="connsiteY172" fmla="*/ 1759651 h 4822957"/>
              <a:gd name="connsiteX173" fmla="*/ 3070955 w 4482092"/>
              <a:gd name="connsiteY173" fmla="*/ 1404930 h 4822957"/>
              <a:gd name="connsiteX174" fmla="*/ 3055609 w 4482092"/>
              <a:gd name="connsiteY174" fmla="*/ 1321189 h 4822957"/>
              <a:gd name="connsiteX175" fmla="*/ 3003940 w 4482092"/>
              <a:gd name="connsiteY175" fmla="*/ 1263626 h 4822957"/>
              <a:gd name="connsiteX176" fmla="*/ 2714589 w 4482092"/>
              <a:gd name="connsiteY176" fmla="*/ 1083186 h 4822957"/>
              <a:gd name="connsiteX177" fmla="*/ 2676515 w 4482092"/>
              <a:gd name="connsiteY177" fmla="*/ 1030775 h 4822957"/>
              <a:gd name="connsiteX178" fmla="*/ 2664461 w 4482092"/>
              <a:gd name="connsiteY178" fmla="*/ 868124 h 4822957"/>
              <a:gd name="connsiteX179" fmla="*/ 2616298 w 4482092"/>
              <a:gd name="connsiteY179" fmla="*/ 817518 h 4822957"/>
              <a:gd name="connsiteX180" fmla="*/ 2542592 w 4482092"/>
              <a:gd name="connsiteY180" fmla="*/ 782524 h 4822957"/>
              <a:gd name="connsiteX181" fmla="*/ 2502925 w 4482092"/>
              <a:gd name="connsiteY181" fmla="*/ 715722 h 4822957"/>
              <a:gd name="connsiteX182" fmla="*/ 2574560 w 4482092"/>
              <a:gd name="connsiteY182" fmla="*/ 145462 h 4822957"/>
              <a:gd name="connsiteX183" fmla="*/ 2504199 w 4482092"/>
              <a:gd name="connsiteY183" fmla="*/ 90289 h 4822957"/>
              <a:gd name="connsiteX184" fmla="*/ 2168384 w 4482092"/>
              <a:gd name="connsiteY184" fmla="*/ 62145 h 4822957"/>
              <a:gd name="connsiteX185" fmla="*/ 1230553 w 4482092"/>
              <a:gd name="connsiteY185" fmla="*/ 228 h 4822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</a:cxnLst>
            <a:rect l="l" t="t" r="r" b="b"/>
            <a:pathLst>
              <a:path w="4482092" h="4822957">
                <a:moveTo>
                  <a:pt x="3598673" y="3923814"/>
                </a:moveTo>
                <a:cubicBezTo>
                  <a:pt x="3591720" y="3924871"/>
                  <a:pt x="3586400" y="3927618"/>
                  <a:pt x="3583287" y="3932186"/>
                </a:cubicBezTo>
                <a:cubicBezTo>
                  <a:pt x="3570835" y="3950456"/>
                  <a:pt x="3598400" y="3990933"/>
                  <a:pt x="3644856" y="4022595"/>
                </a:cubicBezTo>
                <a:cubicBezTo>
                  <a:pt x="3691311" y="4054256"/>
                  <a:pt x="3739065" y="4065113"/>
                  <a:pt x="3751517" y="4046843"/>
                </a:cubicBezTo>
                <a:cubicBezTo>
                  <a:pt x="3763969" y="4028572"/>
                  <a:pt x="3736403" y="3988095"/>
                  <a:pt x="3689948" y="3956434"/>
                </a:cubicBezTo>
                <a:cubicBezTo>
                  <a:pt x="3655107" y="3932687"/>
                  <a:pt x="3619535" y="3920644"/>
                  <a:pt x="3598673" y="3923814"/>
                </a:cubicBezTo>
                <a:close/>
                <a:moveTo>
                  <a:pt x="1811291" y="3697637"/>
                </a:moveTo>
                <a:cubicBezTo>
                  <a:pt x="1925052" y="3696754"/>
                  <a:pt x="2037582" y="3721655"/>
                  <a:pt x="2107636" y="3745392"/>
                </a:cubicBezTo>
                <a:cubicBezTo>
                  <a:pt x="2171729" y="3767110"/>
                  <a:pt x="2235664" y="3789307"/>
                  <a:pt x="2295615" y="3821221"/>
                </a:cubicBezTo>
                <a:cubicBezTo>
                  <a:pt x="2302254" y="3824726"/>
                  <a:pt x="2328220" y="3828390"/>
                  <a:pt x="2333211" y="3845330"/>
                </a:cubicBezTo>
                <a:cubicBezTo>
                  <a:pt x="2333318" y="3873208"/>
                  <a:pt x="2298377" y="3883084"/>
                  <a:pt x="2283403" y="3893121"/>
                </a:cubicBezTo>
                <a:cubicBezTo>
                  <a:pt x="2235770" y="3925088"/>
                  <a:pt x="2075509" y="3994386"/>
                  <a:pt x="2064358" y="3999697"/>
                </a:cubicBezTo>
                <a:cubicBezTo>
                  <a:pt x="1931178" y="4063206"/>
                  <a:pt x="1781696" y="4083332"/>
                  <a:pt x="1636570" y="4054444"/>
                </a:cubicBezTo>
                <a:cubicBezTo>
                  <a:pt x="1579538" y="4043080"/>
                  <a:pt x="1426233" y="3982756"/>
                  <a:pt x="1426233" y="3890200"/>
                </a:cubicBezTo>
                <a:cubicBezTo>
                  <a:pt x="1426233" y="3833434"/>
                  <a:pt x="1470839" y="3805078"/>
                  <a:pt x="1491867" y="3790581"/>
                </a:cubicBezTo>
                <a:cubicBezTo>
                  <a:pt x="1554102" y="3747781"/>
                  <a:pt x="1625365" y="3724257"/>
                  <a:pt x="1698646" y="3708114"/>
                </a:cubicBezTo>
                <a:cubicBezTo>
                  <a:pt x="1735313" y="3701091"/>
                  <a:pt x="1773370" y="3697932"/>
                  <a:pt x="1811291" y="3697637"/>
                </a:cubicBezTo>
                <a:close/>
                <a:moveTo>
                  <a:pt x="707606" y="2309944"/>
                </a:moveTo>
                <a:cubicBezTo>
                  <a:pt x="793260" y="2345734"/>
                  <a:pt x="878329" y="2382959"/>
                  <a:pt x="959999" y="2427512"/>
                </a:cubicBezTo>
                <a:cubicBezTo>
                  <a:pt x="1001737" y="2454753"/>
                  <a:pt x="1093179" y="2520280"/>
                  <a:pt x="1097958" y="2524528"/>
                </a:cubicBezTo>
                <a:cubicBezTo>
                  <a:pt x="1150529" y="2564992"/>
                  <a:pt x="1198161" y="2610606"/>
                  <a:pt x="1239581" y="2662487"/>
                </a:cubicBezTo>
                <a:cubicBezTo>
                  <a:pt x="1271176" y="2702048"/>
                  <a:pt x="1279089" y="2749840"/>
                  <a:pt x="1284823" y="2798215"/>
                </a:cubicBezTo>
                <a:cubicBezTo>
                  <a:pt x="1286629" y="2813508"/>
                  <a:pt x="1295709" y="2860504"/>
                  <a:pt x="1289071" y="2868043"/>
                </a:cubicBezTo>
                <a:cubicBezTo>
                  <a:pt x="1278717" y="2856095"/>
                  <a:pt x="1254396" y="2836767"/>
                  <a:pt x="1254608" y="2836820"/>
                </a:cubicBezTo>
                <a:cubicBezTo>
                  <a:pt x="1242289" y="2824023"/>
                  <a:pt x="740902" y="2349292"/>
                  <a:pt x="740902" y="2349292"/>
                </a:cubicBezTo>
                <a:cubicBezTo>
                  <a:pt x="728954" y="2337610"/>
                  <a:pt x="716953" y="2325875"/>
                  <a:pt x="704952" y="2314191"/>
                </a:cubicBezTo>
                <a:cubicBezTo>
                  <a:pt x="705855" y="2312758"/>
                  <a:pt x="706704" y="2311378"/>
                  <a:pt x="707606" y="2309944"/>
                </a:cubicBezTo>
                <a:close/>
                <a:moveTo>
                  <a:pt x="786516" y="1152378"/>
                </a:moveTo>
                <a:cubicBezTo>
                  <a:pt x="859107" y="1162414"/>
                  <a:pt x="1993361" y="1266229"/>
                  <a:pt x="2091758" y="1275786"/>
                </a:cubicBezTo>
                <a:cubicBezTo>
                  <a:pt x="2130363" y="1279557"/>
                  <a:pt x="2138223" y="1305365"/>
                  <a:pt x="2138593" y="1309878"/>
                </a:cubicBezTo>
                <a:cubicBezTo>
                  <a:pt x="2144063" y="1375724"/>
                  <a:pt x="2142523" y="1441676"/>
                  <a:pt x="2142151" y="1507630"/>
                </a:cubicBezTo>
                <a:cubicBezTo>
                  <a:pt x="2142045" y="1526746"/>
                  <a:pt x="2132487" y="1539171"/>
                  <a:pt x="2114911" y="1546022"/>
                </a:cubicBezTo>
                <a:cubicBezTo>
                  <a:pt x="2113583" y="1547030"/>
                  <a:pt x="832661" y="1425746"/>
                  <a:pt x="821776" y="1425905"/>
                </a:cubicBezTo>
                <a:cubicBezTo>
                  <a:pt x="802712" y="1426224"/>
                  <a:pt x="784445" y="1424312"/>
                  <a:pt x="767346" y="1415126"/>
                </a:cubicBezTo>
                <a:cubicBezTo>
                  <a:pt x="756460" y="1409231"/>
                  <a:pt x="755611" y="1398823"/>
                  <a:pt x="755558" y="1388203"/>
                </a:cubicBezTo>
                <a:cubicBezTo>
                  <a:pt x="755345" y="1318800"/>
                  <a:pt x="755186" y="1249342"/>
                  <a:pt x="755611" y="1179937"/>
                </a:cubicBezTo>
                <a:cubicBezTo>
                  <a:pt x="755770" y="1155723"/>
                  <a:pt x="763204" y="1149139"/>
                  <a:pt x="786516" y="1152378"/>
                </a:cubicBezTo>
                <a:close/>
                <a:moveTo>
                  <a:pt x="1230553" y="228"/>
                </a:moveTo>
                <a:cubicBezTo>
                  <a:pt x="1190408" y="-2002"/>
                  <a:pt x="1168265" y="12017"/>
                  <a:pt x="1149042" y="46427"/>
                </a:cubicBezTo>
                <a:cubicBezTo>
                  <a:pt x="987507" y="335354"/>
                  <a:pt x="842220" y="632352"/>
                  <a:pt x="707395" y="934501"/>
                </a:cubicBezTo>
                <a:cubicBezTo>
                  <a:pt x="676648" y="1003375"/>
                  <a:pt x="643035" y="1068796"/>
                  <a:pt x="588340" y="1122482"/>
                </a:cubicBezTo>
                <a:cubicBezTo>
                  <a:pt x="525043" y="1184558"/>
                  <a:pt x="305201" y="1371901"/>
                  <a:pt x="266278" y="1412205"/>
                </a:cubicBezTo>
                <a:cubicBezTo>
                  <a:pt x="248276" y="1430791"/>
                  <a:pt x="249073" y="1438649"/>
                  <a:pt x="270208" y="1453944"/>
                </a:cubicBezTo>
                <a:cubicBezTo>
                  <a:pt x="278598" y="1460050"/>
                  <a:pt x="1115906" y="1764270"/>
                  <a:pt x="1131943" y="1772607"/>
                </a:cubicBezTo>
                <a:cubicBezTo>
                  <a:pt x="1171238" y="1785988"/>
                  <a:pt x="1410568" y="1864048"/>
                  <a:pt x="1487035" y="1900264"/>
                </a:cubicBezTo>
                <a:cubicBezTo>
                  <a:pt x="1496381" y="1919061"/>
                  <a:pt x="1500841" y="1989847"/>
                  <a:pt x="1507055" y="2004237"/>
                </a:cubicBezTo>
                <a:cubicBezTo>
                  <a:pt x="1507055" y="2004237"/>
                  <a:pt x="1504823" y="2016876"/>
                  <a:pt x="1504293" y="2023247"/>
                </a:cubicBezTo>
                <a:cubicBezTo>
                  <a:pt x="1501903" y="2053038"/>
                  <a:pt x="1501054" y="2053781"/>
                  <a:pt x="1472272" y="2048737"/>
                </a:cubicBezTo>
                <a:cubicBezTo>
                  <a:pt x="1420445" y="2033656"/>
                  <a:pt x="381243" y="1680263"/>
                  <a:pt x="302759" y="1639109"/>
                </a:cubicBezTo>
                <a:cubicBezTo>
                  <a:pt x="297767" y="1636507"/>
                  <a:pt x="292828" y="1636879"/>
                  <a:pt x="287944" y="1639799"/>
                </a:cubicBezTo>
                <a:cubicBezTo>
                  <a:pt x="270898" y="1650049"/>
                  <a:pt x="267658" y="1675378"/>
                  <a:pt x="282846" y="1688281"/>
                </a:cubicBezTo>
                <a:cubicBezTo>
                  <a:pt x="293148" y="1696990"/>
                  <a:pt x="1326083" y="2104333"/>
                  <a:pt x="1332031" y="2106670"/>
                </a:cubicBezTo>
                <a:cubicBezTo>
                  <a:pt x="1364051" y="2130036"/>
                  <a:pt x="1377114" y="2163648"/>
                  <a:pt x="1382478" y="2201138"/>
                </a:cubicBezTo>
                <a:cubicBezTo>
                  <a:pt x="1391663" y="2265339"/>
                  <a:pt x="1395221" y="2429689"/>
                  <a:pt x="1390921" y="2446894"/>
                </a:cubicBezTo>
                <a:cubicBezTo>
                  <a:pt x="1386354" y="2472488"/>
                  <a:pt x="1379132" y="2475090"/>
                  <a:pt x="1358104" y="2459160"/>
                </a:cubicBezTo>
                <a:cubicBezTo>
                  <a:pt x="1322898" y="2432450"/>
                  <a:pt x="706704" y="1967969"/>
                  <a:pt x="557382" y="1868615"/>
                </a:cubicBezTo>
                <a:cubicBezTo>
                  <a:pt x="553346" y="1865906"/>
                  <a:pt x="549894" y="1861022"/>
                  <a:pt x="542142" y="1863730"/>
                </a:cubicBezTo>
                <a:cubicBezTo>
                  <a:pt x="545434" y="1918318"/>
                  <a:pt x="552072" y="1973385"/>
                  <a:pt x="550957" y="2028239"/>
                </a:cubicBezTo>
                <a:cubicBezTo>
                  <a:pt x="550107" y="2070190"/>
                  <a:pt x="565241" y="2082084"/>
                  <a:pt x="604802" y="2103484"/>
                </a:cubicBezTo>
                <a:cubicBezTo>
                  <a:pt x="704845" y="2152390"/>
                  <a:pt x="1038590" y="2330282"/>
                  <a:pt x="1062646" y="2340902"/>
                </a:cubicBezTo>
                <a:cubicBezTo>
                  <a:pt x="1078682" y="2352319"/>
                  <a:pt x="1094241" y="2364267"/>
                  <a:pt x="1111233" y="2382481"/>
                </a:cubicBezTo>
                <a:cubicBezTo>
                  <a:pt x="1061265" y="2375472"/>
                  <a:pt x="974549" y="2346213"/>
                  <a:pt x="975984" y="2345947"/>
                </a:cubicBezTo>
                <a:cubicBezTo>
                  <a:pt x="932280" y="2331291"/>
                  <a:pt x="729113" y="2263320"/>
                  <a:pt x="674205" y="2236291"/>
                </a:cubicBezTo>
                <a:cubicBezTo>
                  <a:pt x="644469" y="2221636"/>
                  <a:pt x="614520" y="2206555"/>
                  <a:pt x="627794" y="2164020"/>
                </a:cubicBezTo>
                <a:cubicBezTo>
                  <a:pt x="627901" y="2163648"/>
                  <a:pt x="627158" y="2163012"/>
                  <a:pt x="626839" y="2162533"/>
                </a:cubicBezTo>
                <a:cubicBezTo>
                  <a:pt x="573737" y="2180800"/>
                  <a:pt x="554461" y="2230769"/>
                  <a:pt x="582446" y="2277552"/>
                </a:cubicBezTo>
                <a:cubicBezTo>
                  <a:pt x="596199" y="2300545"/>
                  <a:pt x="612926" y="2321307"/>
                  <a:pt x="631352" y="2340530"/>
                </a:cubicBezTo>
                <a:cubicBezTo>
                  <a:pt x="662417" y="2372922"/>
                  <a:pt x="693907" y="2404837"/>
                  <a:pt x="725237" y="2436910"/>
                </a:cubicBezTo>
                <a:cubicBezTo>
                  <a:pt x="730600" y="2442433"/>
                  <a:pt x="737185" y="2446628"/>
                  <a:pt x="728316" y="2455708"/>
                </a:cubicBezTo>
                <a:cubicBezTo>
                  <a:pt x="683499" y="2501588"/>
                  <a:pt x="636025" y="2542954"/>
                  <a:pt x="573843" y="2564779"/>
                </a:cubicBezTo>
                <a:cubicBezTo>
                  <a:pt x="517130" y="2584692"/>
                  <a:pt x="459940" y="2602587"/>
                  <a:pt x="401899" y="2618093"/>
                </a:cubicBezTo>
                <a:cubicBezTo>
                  <a:pt x="362233" y="2625528"/>
                  <a:pt x="137825" y="2700348"/>
                  <a:pt x="74103" y="2747290"/>
                </a:cubicBezTo>
                <a:cubicBezTo>
                  <a:pt x="22912" y="2784993"/>
                  <a:pt x="-10277" y="2831457"/>
                  <a:pt x="2893" y="2900011"/>
                </a:cubicBezTo>
                <a:cubicBezTo>
                  <a:pt x="8574" y="2929589"/>
                  <a:pt x="24983" y="2952157"/>
                  <a:pt x="44152" y="2973717"/>
                </a:cubicBezTo>
                <a:cubicBezTo>
                  <a:pt x="117912" y="3056502"/>
                  <a:pt x="457763" y="3357907"/>
                  <a:pt x="537681" y="3442871"/>
                </a:cubicBezTo>
                <a:cubicBezTo>
                  <a:pt x="591314" y="3499849"/>
                  <a:pt x="599704" y="3561446"/>
                  <a:pt x="564072" y="3630851"/>
                </a:cubicBezTo>
                <a:cubicBezTo>
                  <a:pt x="551859" y="3654588"/>
                  <a:pt x="536619" y="3676572"/>
                  <a:pt x="520263" y="3697600"/>
                </a:cubicBezTo>
                <a:cubicBezTo>
                  <a:pt x="487977" y="3739179"/>
                  <a:pt x="453780" y="3779271"/>
                  <a:pt x="422981" y="3822070"/>
                </a:cubicBezTo>
                <a:cubicBezTo>
                  <a:pt x="356763" y="3914043"/>
                  <a:pt x="333824" y="4024388"/>
                  <a:pt x="376623" y="4129105"/>
                </a:cubicBezTo>
                <a:cubicBezTo>
                  <a:pt x="434398" y="4270356"/>
                  <a:pt x="640486" y="4367160"/>
                  <a:pt x="714138" y="4397800"/>
                </a:cubicBezTo>
                <a:cubicBezTo>
                  <a:pt x="858151" y="4457700"/>
                  <a:pt x="1012623" y="4492747"/>
                  <a:pt x="1166299" y="4516643"/>
                </a:cubicBezTo>
                <a:cubicBezTo>
                  <a:pt x="1271494" y="4532998"/>
                  <a:pt x="1375308" y="4550150"/>
                  <a:pt x="1481778" y="4549247"/>
                </a:cubicBezTo>
                <a:cubicBezTo>
                  <a:pt x="1563130" y="4548556"/>
                  <a:pt x="1656536" y="4543777"/>
                  <a:pt x="1738366" y="4540432"/>
                </a:cubicBezTo>
                <a:cubicBezTo>
                  <a:pt x="1820621" y="4537086"/>
                  <a:pt x="1903884" y="4537246"/>
                  <a:pt x="1985607" y="4527369"/>
                </a:cubicBezTo>
                <a:cubicBezTo>
                  <a:pt x="2062021" y="4518130"/>
                  <a:pt x="2135036" y="4510376"/>
                  <a:pt x="2210653" y="4495508"/>
                </a:cubicBezTo>
                <a:cubicBezTo>
                  <a:pt x="2299863" y="4477984"/>
                  <a:pt x="2381747" y="4443255"/>
                  <a:pt x="2462621" y="4401146"/>
                </a:cubicBezTo>
                <a:cubicBezTo>
                  <a:pt x="2499049" y="4382135"/>
                  <a:pt x="2532343" y="4358824"/>
                  <a:pt x="2560700" y="4328503"/>
                </a:cubicBezTo>
                <a:cubicBezTo>
                  <a:pt x="2606792" y="4279277"/>
                  <a:pt x="2640778" y="4162985"/>
                  <a:pt x="2601004" y="4066021"/>
                </a:cubicBezTo>
                <a:cubicBezTo>
                  <a:pt x="2590384" y="4040107"/>
                  <a:pt x="2575197" y="4016052"/>
                  <a:pt x="2560700" y="3992633"/>
                </a:cubicBezTo>
                <a:cubicBezTo>
                  <a:pt x="2526131" y="3936611"/>
                  <a:pt x="2484499" y="3884890"/>
                  <a:pt x="2437079" y="3839222"/>
                </a:cubicBezTo>
                <a:cubicBezTo>
                  <a:pt x="2558735" y="3733869"/>
                  <a:pt x="2622404" y="3577908"/>
                  <a:pt x="2676515" y="3426302"/>
                </a:cubicBezTo>
                <a:cubicBezTo>
                  <a:pt x="2696694" y="3369696"/>
                  <a:pt x="2718147" y="3309957"/>
                  <a:pt x="2764346" y="3271565"/>
                </a:cubicBezTo>
                <a:cubicBezTo>
                  <a:pt x="2833590" y="3214055"/>
                  <a:pt x="2926519" y="3233012"/>
                  <a:pt x="3015091" y="3248996"/>
                </a:cubicBezTo>
                <a:cubicBezTo>
                  <a:pt x="3111366" y="3266307"/>
                  <a:pt x="3208011" y="3299124"/>
                  <a:pt x="3301841" y="3326684"/>
                </a:cubicBezTo>
                <a:cubicBezTo>
                  <a:pt x="3399549" y="3355359"/>
                  <a:pt x="3553119" y="3404053"/>
                  <a:pt x="3556730" y="3484025"/>
                </a:cubicBezTo>
                <a:cubicBezTo>
                  <a:pt x="3558748" y="3527834"/>
                  <a:pt x="3408151" y="3634037"/>
                  <a:pt x="3348146" y="3678377"/>
                </a:cubicBezTo>
                <a:cubicBezTo>
                  <a:pt x="3275184" y="3732329"/>
                  <a:pt x="3215551" y="3804335"/>
                  <a:pt x="3238119" y="3892218"/>
                </a:cubicBezTo>
                <a:cubicBezTo>
                  <a:pt x="3251820" y="3945691"/>
                  <a:pt x="3298178" y="3989235"/>
                  <a:pt x="3339703" y="4025663"/>
                </a:cubicBezTo>
                <a:cubicBezTo>
                  <a:pt x="3351969" y="4036283"/>
                  <a:pt x="3369493" y="4053966"/>
                  <a:pt x="3379636" y="4067401"/>
                </a:cubicBezTo>
                <a:cubicBezTo>
                  <a:pt x="3404116" y="4099793"/>
                  <a:pt x="3425675" y="4114715"/>
                  <a:pt x="3410487" y="4150665"/>
                </a:cubicBezTo>
                <a:cubicBezTo>
                  <a:pt x="3404329" y="4165161"/>
                  <a:pt x="3393442" y="4179074"/>
                  <a:pt x="3395407" y="4194739"/>
                </a:cubicBezTo>
                <a:cubicBezTo>
                  <a:pt x="3397213" y="4209024"/>
                  <a:pt x="3409213" y="4219591"/>
                  <a:pt x="3420684" y="4228299"/>
                </a:cubicBezTo>
                <a:cubicBezTo>
                  <a:pt x="3528746" y="4310236"/>
                  <a:pt x="3661234" y="4356009"/>
                  <a:pt x="3766535" y="4441502"/>
                </a:cubicBezTo>
                <a:cubicBezTo>
                  <a:pt x="3841568" y="4502411"/>
                  <a:pt x="3899715" y="4581108"/>
                  <a:pt x="3964977" y="4652370"/>
                </a:cubicBezTo>
                <a:cubicBezTo>
                  <a:pt x="4030239" y="4723633"/>
                  <a:pt x="4106919" y="4790010"/>
                  <a:pt x="4200377" y="4814491"/>
                </a:cubicBezTo>
                <a:cubicBezTo>
                  <a:pt x="4293837" y="4838970"/>
                  <a:pt x="4406784" y="4810508"/>
                  <a:pt x="4455956" y="4727296"/>
                </a:cubicBezTo>
                <a:cubicBezTo>
                  <a:pt x="4489729" y="4670159"/>
                  <a:pt x="4488189" y="4597304"/>
                  <a:pt x="4466046" y="4534697"/>
                </a:cubicBezTo>
                <a:cubicBezTo>
                  <a:pt x="4443902" y="4472089"/>
                  <a:pt x="4403279" y="4417926"/>
                  <a:pt x="4361063" y="4366683"/>
                </a:cubicBezTo>
                <a:cubicBezTo>
                  <a:pt x="4225070" y="4201695"/>
                  <a:pt x="4058914" y="4051789"/>
                  <a:pt x="3855003" y="3987429"/>
                </a:cubicBezTo>
                <a:cubicBezTo>
                  <a:pt x="3830099" y="3979571"/>
                  <a:pt x="3794839" y="3977818"/>
                  <a:pt x="3786236" y="4002458"/>
                </a:cubicBezTo>
                <a:cubicBezTo>
                  <a:pt x="3782466" y="4013343"/>
                  <a:pt x="3801158" y="4043983"/>
                  <a:pt x="3799777" y="4055453"/>
                </a:cubicBezTo>
                <a:cubicBezTo>
                  <a:pt x="3795157" y="4094005"/>
                  <a:pt x="3737808" y="4102767"/>
                  <a:pt x="3702176" y="4087315"/>
                </a:cubicBezTo>
                <a:cubicBezTo>
                  <a:pt x="3666545" y="4071861"/>
                  <a:pt x="3622683" y="4024070"/>
                  <a:pt x="3583865" y="4022848"/>
                </a:cubicBezTo>
                <a:cubicBezTo>
                  <a:pt x="3552323" y="4021840"/>
                  <a:pt x="3537666" y="4036974"/>
                  <a:pt x="3506390" y="4041063"/>
                </a:cubicBezTo>
                <a:cubicBezTo>
                  <a:pt x="3429286" y="4051204"/>
                  <a:pt x="3371989" y="3984032"/>
                  <a:pt x="3327808" y="3920044"/>
                </a:cubicBezTo>
                <a:cubicBezTo>
                  <a:pt x="3309701" y="3893812"/>
                  <a:pt x="3289734" y="3869649"/>
                  <a:pt x="3295947" y="3838373"/>
                </a:cubicBezTo>
                <a:cubicBezTo>
                  <a:pt x="3301310" y="3811397"/>
                  <a:pt x="3318197" y="3775288"/>
                  <a:pt x="3339490" y="3757976"/>
                </a:cubicBezTo>
                <a:cubicBezTo>
                  <a:pt x="3413409" y="3697866"/>
                  <a:pt x="3476546" y="3646569"/>
                  <a:pt x="3550465" y="3586511"/>
                </a:cubicBezTo>
                <a:cubicBezTo>
                  <a:pt x="3577333" y="3564686"/>
                  <a:pt x="3605690" y="3540631"/>
                  <a:pt x="3614982" y="3507283"/>
                </a:cubicBezTo>
                <a:cubicBezTo>
                  <a:pt x="3634949" y="3435543"/>
                  <a:pt x="3559226" y="3375591"/>
                  <a:pt x="3492158" y="3343198"/>
                </a:cubicBezTo>
                <a:cubicBezTo>
                  <a:pt x="3320905" y="3260519"/>
                  <a:pt x="3135739" y="3206728"/>
                  <a:pt x="2946855" y="3184637"/>
                </a:cubicBezTo>
                <a:cubicBezTo>
                  <a:pt x="2884143" y="3177308"/>
                  <a:pt x="2817288" y="3174176"/>
                  <a:pt x="2761265" y="3203381"/>
                </a:cubicBezTo>
                <a:cubicBezTo>
                  <a:pt x="2666903" y="3252660"/>
                  <a:pt x="2638707" y="3370706"/>
                  <a:pt x="2602757" y="3470856"/>
                </a:cubicBezTo>
                <a:cubicBezTo>
                  <a:pt x="2566700" y="3571271"/>
                  <a:pt x="2513493" y="3665526"/>
                  <a:pt x="2446106" y="3748259"/>
                </a:cubicBezTo>
                <a:cubicBezTo>
                  <a:pt x="2433574" y="3763659"/>
                  <a:pt x="2419821" y="3779165"/>
                  <a:pt x="2401447" y="3786651"/>
                </a:cubicBezTo>
                <a:cubicBezTo>
                  <a:pt x="2368843" y="3799927"/>
                  <a:pt x="2332362" y="3784421"/>
                  <a:pt x="2300289" y="3769978"/>
                </a:cubicBezTo>
                <a:cubicBezTo>
                  <a:pt x="2048533" y="3656234"/>
                  <a:pt x="1745269" y="3592512"/>
                  <a:pt x="1502434" y="3724257"/>
                </a:cubicBezTo>
                <a:cubicBezTo>
                  <a:pt x="1427083" y="3765146"/>
                  <a:pt x="1354387" y="3844108"/>
                  <a:pt x="1377751" y="3926629"/>
                </a:cubicBezTo>
                <a:cubicBezTo>
                  <a:pt x="1387787" y="3962100"/>
                  <a:pt x="1414179" y="3990615"/>
                  <a:pt x="1442695" y="4013927"/>
                </a:cubicBezTo>
                <a:cubicBezTo>
                  <a:pt x="1562174" y="4111635"/>
                  <a:pt x="1728595" y="4138292"/>
                  <a:pt x="1880785" y="4112644"/>
                </a:cubicBezTo>
                <a:cubicBezTo>
                  <a:pt x="2032974" y="4086995"/>
                  <a:pt x="2173270" y="4014193"/>
                  <a:pt x="2302997" y="3930611"/>
                </a:cubicBezTo>
                <a:cubicBezTo>
                  <a:pt x="2330609" y="3912822"/>
                  <a:pt x="2366507" y="3881438"/>
                  <a:pt x="2400385" y="3888076"/>
                </a:cubicBezTo>
                <a:cubicBezTo>
                  <a:pt x="2446585" y="3897157"/>
                  <a:pt x="2545885" y="4045947"/>
                  <a:pt x="2564629" y="4113121"/>
                </a:cubicBezTo>
                <a:cubicBezTo>
                  <a:pt x="2564842" y="4113812"/>
                  <a:pt x="2565001" y="4114503"/>
                  <a:pt x="2565214" y="4115193"/>
                </a:cubicBezTo>
                <a:cubicBezTo>
                  <a:pt x="2567869" y="4143708"/>
                  <a:pt x="2570737" y="4172011"/>
                  <a:pt x="2563621" y="4200527"/>
                </a:cubicBezTo>
                <a:cubicBezTo>
                  <a:pt x="2547372" y="4265789"/>
                  <a:pt x="2503031" y="4308324"/>
                  <a:pt x="2448708" y="4342150"/>
                </a:cubicBezTo>
                <a:cubicBezTo>
                  <a:pt x="2366348" y="4393393"/>
                  <a:pt x="2274534" y="4419466"/>
                  <a:pt x="2180757" y="4439220"/>
                </a:cubicBezTo>
                <a:cubicBezTo>
                  <a:pt x="2018583" y="4473311"/>
                  <a:pt x="1854021" y="4485206"/>
                  <a:pt x="1688821" y="4489825"/>
                </a:cubicBezTo>
                <a:cubicBezTo>
                  <a:pt x="1634817" y="4491312"/>
                  <a:pt x="1580813" y="4490569"/>
                  <a:pt x="1526755" y="4490835"/>
                </a:cubicBezTo>
                <a:cubicBezTo>
                  <a:pt x="1366175" y="4491737"/>
                  <a:pt x="1206286" y="4472993"/>
                  <a:pt x="1048839" y="4442830"/>
                </a:cubicBezTo>
                <a:cubicBezTo>
                  <a:pt x="1042467" y="4441609"/>
                  <a:pt x="790180" y="4372630"/>
                  <a:pt x="677286" y="4312412"/>
                </a:cubicBezTo>
                <a:cubicBezTo>
                  <a:pt x="527910" y="4232759"/>
                  <a:pt x="442257" y="4148222"/>
                  <a:pt x="432327" y="4121247"/>
                </a:cubicBezTo>
                <a:cubicBezTo>
                  <a:pt x="422716" y="4095120"/>
                  <a:pt x="411511" y="4049346"/>
                  <a:pt x="408431" y="4021681"/>
                </a:cubicBezTo>
                <a:cubicBezTo>
                  <a:pt x="405616" y="3996404"/>
                  <a:pt x="421282" y="3957852"/>
                  <a:pt x="430363" y="3934063"/>
                </a:cubicBezTo>
                <a:cubicBezTo>
                  <a:pt x="453514" y="3873526"/>
                  <a:pt x="492173" y="3821698"/>
                  <a:pt x="533911" y="3772739"/>
                </a:cubicBezTo>
                <a:cubicBezTo>
                  <a:pt x="582605" y="3715708"/>
                  <a:pt x="623387" y="3660056"/>
                  <a:pt x="647442" y="3587520"/>
                </a:cubicBezTo>
                <a:cubicBezTo>
                  <a:pt x="651849" y="3528205"/>
                  <a:pt x="622431" y="3459598"/>
                  <a:pt x="583720" y="3418232"/>
                </a:cubicBezTo>
                <a:cubicBezTo>
                  <a:pt x="576711" y="3409735"/>
                  <a:pt x="411989" y="3244377"/>
                  <a:pt x="330797" y="3177256"/>
                </a:cubicBezTo>
                <a:cubicBezTo>
                  <a:pt x="256614" y="3115976"/>
                  <a:pt x="121469" y="2977221"/>
                  <a:pt x="118071" y="2971274"/>
                </a:cubicBezTo>
                <a:cubicBezTo>
                  <a:pt x="102777" y="2944510"/>
                  <a:pt x="71288" y="2915145"/>
                  <a:pt x="67943" y="2882541"/>
                </a:cubicBezTo>
                <a:cubicBezTo>
                  <a:pt x="54933" y="2853282"/>
                  <a:pt x="63429" y="2842873"/>
                  <a:pt x="78510" y="2820306"/>
                </a:cubicBezTo>
                <a:cubicBezTo>
                  <a:pt x="98476" y="2790515"/>
                  <a:pt x="128691" y="2771717"/>
                  <a:pt x="159384" y="2754990"/>
                </a:cubicBezTo>
                <a:cubicBezTo>
                  <a:pt x="230752" y="2716173"/>
                  <a:pt x="491535" y="2647778"/>
                  <a:pt x="516175" y="2640238"/>
                </a:cubicBezTo>
                <a:cubicBezTo>
                  <a:pt x="529504" y="2636148"/>
                  <a:pt x="542567" y="2635245"/>
                  <a:pt x="555948" y="2639069"/>
                </a:cubicBezTo>
                <a:cubicBezTo>
                  <a:pt x="599598" y="2652238"/>
                  <a:pt x="1651491" y="3049174"/>
                  <a:pt x="1695565" y="3060167"/>
                </a:cubicBezTo>
                <a:cubicBezTo>
                  <a:pt x="1736136" y="3070256"/>
                  <a:pt x="1757589" y="3094683"/>
                  <a:pt x="1764810" y="3134243"/>
                </a:cubicBezTo>
                <a:cubicBezTo>
                  <a:pt x="1765182" y="3136155"/>
                  <a:pt x="1786741" y="3304700"/>
                  <a:pt x="1784087" y="3316595"/>
                </a:cubicBezTo>
                <a:cubicBezTo>
                  <a:pt x="1782227" y="3324879"/>
                  <a:pt x="1778192" y="3330348"/>
                  <a:pt x="1765979" y="3326207"/>
                </a:cubicBezTo>
                <a:cubicBezTo>
                  <a:pt x="1682130" y="3297743"/>
                  <a:pt x="745150" y="2963892"/>
                  <a:pt x="698951" y="2934846"/>
                </a:cubicBezTo>
                <a:cubicBezTo>
                  <a:pt x="684401" y="2925659"/>
                  <a:pt x="671444" y="2915676"/>
                  <a:pt x="670967" y="2895604"/>
                </a:cubicBezTo>
                <a:cubicBezTo>
                  <a:pt x="670648" y="2881903"/>
                  <a:pt x="661461" y="2885302"/>
                  <a:pt x="655195" y="2891144"/>
                </a:cubicBezTo>
                <a:cubicBezTo>
                  <a:pt x="641920" y="2903516"/>
                  <a:pt x="628804" y="2916313"/>
                  <a:pt x="617015" y="2930119"/>
                </a:cubicBezTo>
                <a:cubicBezTo>
                  <a:pt x="608625" y="2939996"/>
                  <a:pt x="609475" y="2951201"/>
                  <a:pt x="617547" y="2962300"/>
                </a:cubicBezTo>
                <a:cubicBezTo>
                  <a:pt x="629229" y="2978389"/>
                  <a:pt x="646646" y="2985717"/>
                  <a:pt x="663161" y="2994586"/>
                </a:cubicBezTo>
                <a:cubicBezTo>
                  <a:pt x="667355" y="3005365"/>
                  <a:pt x="1613576" y="3379414"/>
                  <a:pt x="1739640" y="3424072"/>
                </a:cubicBezTo>
                <a:cubicBezTo>
                  <a:pt x="1808141" y="3448340"/>
                  <a:pt x="1817912" y="3447119"/>
                  <a:pt x="1867668" y="3395345"/>
                </a:cubicBezTo>
                <a:cubicBezTo>
                  <a:pt x="1869050" y="3393911"/>
                  <a:pt x="2906870" y="2321732"/>
                  <a:pt x="2981531" y="2249143"/>
                </a:cubicBezTo>
                <a:cubicBezTo>
                  <a:pt x="2999374" y="2231778"/>
                  <a:pt x="3013127" y="2217441"/>
                  <a:pt x="3015570" y="2193438"/>
                </a:cubicBezTo>
                <a:cubicBezTo>
                  <a:pt x="3021571" y="2133753"/>
                  <a:pt x="3019074" y="2073959"/>
                  <a:pt x="3017693" y="2014167"/>
                </a:cubicBezTo>
                <a:cubicBezTo>
                  <a:pt x="3016632" y="1970145"/>
                  <a:pt x="3003463" y="1932603"/>
                  <a:pt x="2964327" y="1907910"/>
                </a:cubicBezTo>
                <a:cubicBezTo>
                  <a:pt x="2915367" y="1875518"/>
                  <a:pt x="2915473" y="1856933"/>
                  <a:pt x="2966291" y="1829426"/>
                </a:cubicBezTo>
                <a:cubicBezTo>
                  <a:pt x="2999215" y="1811584"/>
                  <a:pt x="3033199" y="1795653"/>
                  <a:pt x="3066707" y="1778873"/>
                </a:cubicBezTo>
                <a:cubicBezTo>
                  <a:pt x="3074885" y="1774306"/>
                  <a:pt x="3072335" y="1766341"/>
                  <a:pt x="3072283" y="1759651"/>
                </a:cubicBezTo>
                <a:cubicBezTo>
                  <a:pt x="3071433" y="1641393"/>
                  <a:pt x="3074460" y="1523134"/>
                  <a:pt x="3070955" y="1404930"/>
                </a:cubicBezTo>
                <a:cubicBezTo>
                  <a:pt x="3070105" y="1376096"/>
                  <a:pt x="3066495" y="1348059"/>
                  <a:pt x="3055609" y="1321189"/>
                </a:cubicBezTo>
                <a:cubicBezTo>
                  <a:pt x="3043395" y="1297558"/>
                  <a:pt x="3025553" y="1278548"/>
                  <a:pt x="3003940" y="1263626"/>
                </a:cubicBezTo>
                <a:cubicBezTo>
                  <a:pt x="2975106" y="1243713"/>
                  <a:pt x="2781657" y="1124180"/>
                  <a:pt x="2714589" y="1083186"/>
                </a:cubicBezTo>
                <a:cubicBezTo>
                  <a:pt x="2689737" y="1074531"/>
                  <a:pt x="2677099" y="1059768"/>
                  <a:pt x="2676515" y="1030775"/>
                </a:cubicBezTo>
                <a:cubicBezTo>
                  <a:pt x="2675453" y="976452"/>
                  <a:pt x="2673275" y="921969"/>
                  <a:pt x="2664461" y="868124"/>
                </a:cubicBezTo>
                <a:cubicBezTo>
                  <a:pt x="2656495" y="843538"/>
                  <a:pt x="2639078" y="828457"/>
                  <a:pt x="2616298" y="817518"/>
                </a:cubicBezTo>
                <a:cubicBezTo>
                  <a:pt x="2591817" y="805730"/>
                  <a:pt x="2565373" y="797924"/>
                  <a:pt x="2542592" y="782524"/>
                </a:cubicBezTo>
                <a:cubicBezTo>
                  <a:pt x="2511846" y="770682"/>
                  <a:pt x="2498252" y="748645"/>
                  <a:pt x="2502925" y="715722"/>
                </a:cubicBezTo>
                <a:cubicBezTo>
                  <a:pt x="2507173" y="701650"/>
                  <a:pt x="2581569" y="178704"/>
                  <a:pt x="2574560" y="145462"/>
                </a:cubicBezTo>
                <a:cubicBezTo>
                  <a:pt x="2561922" y="113283"/>
                  <a:pt x="2536486" y="97936"/>
                  <a:pt x="2504199" y="90289"/>
                </a:cubicBezTo>
                <a:cubicBezTo>
                  <a:pt x="2463471" y="80677"/>
                  <a:pt x="2239063" y="66977"/>
                  <a:pt x="2168384" y="62145"/>
                </a:cubicBezTo>
                <a:cubicBezTo>
                  <a:pt x="2067385" y="55189"/>
                  <a:pt x="1344191" y="6494"/>
                  <a:pt x="1230553" y="228"/>
                </a:cubicBezTo>
                <a:close/>
              </a:path>
            </a:pathLst>
          </a:custGeom>
          <a:solidFill>
            <a:schemeClr val="accent1"/>
          </a:solidFill>
          <a:ln w="463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BC4D0A7-20FD-43F4-A817-927843028A77}"/>
              </a:ext>
            </a:extLst>
          </p:cNvPr>
          <p:cNvSpPr txBox="1"/>
          <p:nvPr/>
        </p:nvSpPr>
        <p:spPr>
          <a:xfrm>
            <a:off x="7900506" y="5654198"/>
            <a:ext cx="17419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B Lotus" panose="00000400000000000000" pitchFamily="2" charset="-78"/>
              </a:rPr>
              <a:t>17. سمینار</a:t>
            </a:r>
            <a:endParaRPr lang="ko-KR" altLang="en-US" sz="2400" b="1" dirty="0">
              <a:solidFill>
                <a:schemeClr val="tx1">
                  <a:lumMod val="85000"/>
                  <a:lumOff val="15000"/>
                </a:schemeClr>
              </a:solidFill>
              <a:cs typeface="B Lotus" panose="00000400000000000000" pitchFamily="2" charset="-78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839543E-3621-44D5-832E-4741B52DD6C0}"/>
              </a:ext>
            </a:extLst>
          </p:cNvPr>
          <p:cNvSpPr txBox="1"/>
          <p:nvPr/>
        </p:nvSpPr>
        <p:spPr>
          <a:xfrm>
            <a:off x="9978561" y="5654198"/>
            <a:ext cx="17419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B Lotus" panose="00000400000000000000" pitchFamily="2" charset="-78"/>
              </a:rPr>
              <a:t>18. کنفرانس</a:t>
            </a:r>
            <a:endParaRPr lang="ko-KR" altLang="en-US" sz="2400" b="1" dirty="0">
              <a:solidFill>
                <a:schemeClr val="tx1">
                  <a:lumMod val="85000"/>
                  <a:lumOff val="15000"/>
                </a:schemeClr>
              </a:solidFill>
              <a:cs typeface="B Lotus" panose="00000400000000000000" pitchFamily="2" charset="-78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7F0E9EF-31E1-47C4-94FA-2CA3F5AB8AA4}"/>
              </a:ext>
            </a:extLst>
          </p:cNvPr>
          <p:cNvSpPr txBox="1"/>
          <p:nvPr/>
        </p:nvSpPr>
        <p:spPr>
          <a:xfrm>
            <a:off x="5822452" y="5654197"/>
            <a:ext cx="17419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B Lotus" panose="00000400000000000000" pitchFamily="2" charset="-78"/>
              </a:rPr>
              <a:t>16. فوروم</a:t>
            </a:r>
            <a:endParaRPr lang="ko-KR" altLang="en-US" sz="2400" b="1" dirty="0">
              <a:solidFill>
                <a:schemeClr val="tx1">
                  <a:lumMod val="85000"/>
                  <a:lumOff val="15000"/>
                </a:schemeClr>
              </a:solidFill>
              <a:cs typeface="B Lotus" panose="00000400000000000000" pitchFamily="2" charset="-78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F6BC3356-8BC9-4B58-AA53-842409DF4A4B}"/>
              </a:ext>
            </a:extLst>
          </p:cNvPr>
          <p:cNvGrpSpPr/>
          <p:nvPr/>
        </p:nvGrpSpPr>
        <p:grpSpPr>
          <a:xfrm>
            <a:off x="10473265" y="4839122"/>
            <a:ext cx="752541" cy="710732"/>
            <a:chOff x="8691836" y="1941813"/>
            <a:chExt cx="752541" cy="710732"/>
          </a:xfrm>
        </p:grpSpPr>
        <p:grpSp>
          <p:nvGrpSpPr>
            <p:cNvPr id="40" name="Graphic 87">
              <a:extLst>
                <a:ext uri="{FF2B5EF4-FFF2-40B4-BE49-F238E27FC236}">
                  <a16:creationId xmlns:a16="http://schemas.microsoft.com/office/drawing/2014/main" id="{B4BDFE7F-5D85-4150-9306-D8E565B58A5A}"/>
                </a:ext>
              </a:extLst>
            </p:cNvPr>
            <p:cNvGrpSpPr/>
            <p:nvPr/>
          </p:nvGrpSpPr>
          <p:grpSpPr>
            <a:xfrm>
              <a:off x="8691836" y="1941813"/>
              <a:ext cx="752541" cy="710732"/>
              <a:chOff x="7058484" y="4842516"/>
              <a:chExt cx="1371600" cy="1295400"/>
            </a:xfrm>
          </p:grpSpPr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96BBD986-130D-4031-8BB6-8232CA43A211}"/>
                  </a:ext>
                </a:extLst>
              </p:cNvPr>
              <p:cNvSpPr/>
              <p:nvPr/>
            </p:nvSpPr>
            <p:spPr>
              <a:xfrm>
                <a:off x="8272236" y="5859034"/>
                <a:ext cx="142875" cy="180975"/>
              </a:xfrm>
              <a:custGeom>
                <a:avLst/>
                <a:gdLst>
                  <a:gd name="connsiteX0" fmla="*/ 101650 w 142875"/>
                  <a:gd name="connsiteY0" fmla="*/ 155057 h 180975"/>
                  <a:gd name="connsiteX1" fmla="*/ 134035 w 142875"/>
                  <a:gd name="connsiteY1" fmla="*/ 69332 h 180975"/>
                  <a:gd name="connsiteX2" fmla="*/ 134035 w 142875"/>
                  <a:gd name="connsiteY2" fmla="*/ 41709 h 180975"/>
                  <a:gd name="connsiteX3" fmla="*/ 115938 w 142875"/>
                  <a:gd name="connsiteY3" fmla="*/ 16944 h 180975"/>
                  <a:gd name="connsiteX4" fmla="*/ 94983 w 142875"/>
                  <a:gd name="connsiteY4" fmla="*/ 9324 h 180975"/>
                  <a:gd name="connsiteX5" fmla="*/ 42595 w 142875"/>
                  <a:gd name="connsiteY5" fmla="*/ 34089 h 180975"/>
                  <a:gd name="connsiteX6" fmla="*/ 10210 w 142875"/>
                  <a:gd name="connsiteY6" fmla="*/ 119814 h 180975"/>
                  <a:gd name="connsiteX7" fmla="*/ 29260 w 142875"/>
                  <a:gd name="connsiteY7" fmla="*/ 172202 h 180975"/>
                  <a:gd name="connsiteX8" fmla="*/ 50215 w 142875"/>
                  <a:gd name="connsiteY8" fmla="*/ 179822 h 180975"/>
                  <a:gd name="connsiteX9" fmla="*/ 92125 w 142875"/>
                  <a:gd name="connsiteY9" fmla="*/ 169344 h 180975"/>
                  <a:gd name="connsiteX10" fmla="*/ 101650 w 142875"/>
                  <a:gd name="connsiteY10" fmla="*/ 155057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42875" h="180975">
                    <a:moveTo>
                      <a:pt x="101650" y="155057"/>
                    </a:moveTo>
                    <a:lnTo>
                      <a:pt x="134035" y="69332"/>
                    </a:lnTo>
                    <a:cubicBezTo>
                      <a:pt x="137845" y="59807"/>
                      <a:pt x="136893" y="50282"/>
                      <a:pt x="134035" y="41709"/>
                    </a:cubicBezTo>
                    <a:cubicBezTo>
                      <a:pt x="130225" y="32184"/>
                      <a:pt x="125463" y="20754"/>
                      <a:pt x="115938" y="16944"/>
                    </a:cubicBezTo>
                    <a:lnTo>
                      <a:pt x="94983" y="9324"/>
                    </a:lnTo>
                    <a:cubicBezTo>
                      <a:pt x="74980" y="1704"/>
                      <a:pt x="50215" y="15039"/>
                      <a:pt x="42595" y="34089"/>
                    </a:cubicBezTo>
                    <a:lnTo>
                      <a:pt x="10210" y="119814"/>
                    </a:lnTo>
                    <a:cubicBezTo>
                      <a:pt x="2590" y="139817"/>
                      <a:pt x="9258" y="164582"/>
                      <a:pt x="29260" y="172202"/>
                    </a:cubicBezTo>
                    <a:lnTo>
                      <a:pt x="50215" y="179822"/>
                    </a:lnTo>
                    <a:cubicBezTo>
                      <a:pt x="63550" y="184584"/>
                      <a:pt x="81648" y="178869"/>
                      <a:pt x="92125" y="169344"/>
                    </a:cubicBezTo>
                    <a:cubicBezTo>
                      <a:pt x="95935" y="165534"/>
                      <a:pt x="99745" y="160772"/>
                      <a:pt x="101650" y="15505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7035F440-A087-42E9-B816-D96FFE0CE533}"/>
                  </a:ext>
                </a:extLst>
              </p:cNvPr>
              <p:cNvSpPr/>
              <p:nvPr/>
            </p:nvSpPr>
            <p:spPr>
              <a:xfrm>
                <a:off x="7072640" y="5859034"/>
                <a:ext cx="142875" cy="180975"/>
              </a:xfrm>
              <a:custGeom>
                <a:avLst/>
                <a:gdLst>
                  <a:gd name="connsiteX0" fmla="*/ 42042 w 142875"/>
                  <a:gd name="connsiteY0" fmla="*/ 155057 h 180975"/>
                  <a:gd name="connsiteX1" fmla="*/ 9657 w 142875"/>
                  <a:gd name="connsiteY1" fmla="*/ 69332 h 180975"/>
                  <a:gd name="connsiteX2" fmla="*/ 9657 w 142875"/>
                  <a:gd name="connsiteY2" fmla="*/ 41709 h 180975"/>
                  <a:gd name="connsiteX3" fmla="*/ 27754 w 142875"/>
                  <a:gd name="connsiteY3" fmla="*/ 16944 h 180975"/>
                  <a:gd name="connsiteX4" fmla="*/ 48709 w 142875"/>
                  <a:gd name="connsiteY4" fmla="*/ 9324 h 180975"/>
                  <a:gd name="connsiteX5" fmla="*/ 101097 w 142875"/>
                  <a:gd name="connsiteY5" fmla="*/ 34089 h 180975"/>
                  <a:gd name="connsiteX6" fmla="*/ 133482 w 142875"/>
                  <a:gd name="connsiteY6" fmla="*/ 119814 h 180975"/>
                  <a:gd name="connsiteX7" fmla="*/ 114432 w 142875"/>
                  <a:gd name="connsiteY7" fmla="*/ 172202 h 180975"/>
                  <a:gd name="connsiteX8" fmla="*/ 93477 w 142875"/>
                  <a:gd name="connsiteY8" fmla="*/ 179822 h 180975"/>
                  <a:gd name="connsiteX9" fmla="*/ 51567 w 142875"/>
                  <a:gd name="connsiteY9" fmla="*/ 169344 h 180975"/>
                  <a:gd name="connsiteX10" fmla="*/ 42042 w 142875"/>
                  <a:gd name="connsiteY10" fmla="*/ 155057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42875" h="180975">
                    <a:moveTo>
                      <a:pt x="42042" y="155057"/>
                    </a:moveTo>
                    <a:lnTo>
                      <a:pt x="9657" y="69332"/>
                    </a:lnTo>
                    <a:cubicBezTo>
                      <a:pt x="5847" y="59807"/>
                      <a:pt x="6799" y="50282"/>
                      <a:pt x="9657" y="41709"/>
                    </a:cubicBezTo>
                    <a:cubicBezTo>
                      <a:pt x="13467" y="32184"/>
                      <a:pt x="18229" y="20754"/>
                      <a:pt x="27754" y="16944"/>
                    </a:cubicBezTo>
                    <a:lnTo>
                      <a:pt x="48709" y="9324"/>
                    </a:lnTo>
                    <a:cubicBezTo>
                      <a:pt x="68712" y="1704"/>
                      <a:pt x="93477" y="15039"/>
                      <a:pt x="101097" y="34089"/>
                    </a:cubicBezTo>
                    <a:lnTo>
                      <a:pt x="133482" y="119814"/>
                    </a:lnTo>
                    <a:cubicBezTo>
                      <a:pt x="141102" y="139817"/>
                      <a:pt x="134434" y="164582"/>
                      <a:pt x="114432" y="172202"/>
                    </a:cubicBezTo>
                    <a:lnTo>
                      <a:pt x="93477" y="179822"/>
                    </a:lnTo>
                    <a:cubicBezTo>
                      <a:pt x="80142" y="184584"/>
                      <a:pt x="62044" y="178869"/>
                      <a:pt x="51567" y="169344"/>
                    </a:cubicBezTo>
                    <a:cubicBezTo>
                      <a:pt x="47757" y="165534"/>
                      <a:pt x="43947" y="160772"/>
                      <a:pt x="42042" y="15505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9B2E1C35-B51D-4542-A0A9-E1451293818D}"/>
                  </a:ext>
                </a:extLst>
              </p:cNvPr>
              <p:cNvSpPr/>
              <p:nvPr/>
            </p:nvSpPr>
            <p:spPr>
              <a:xfrm>
                <a:off x="7051340" y="4835372"/>
                <a:ext cx="1381125" cy="962025"/>
              </a:xfrm>
              <a:custGeom>
                <a:avLst/>
                <a:gdLst>
                  <a:gd name="connsiteX0" fmla="*/ 1313021 w 1381125"/>
                  <a:gd name="connsiteY0" fmla="*/ 947261 h 962025"/>
                  <a:gd name="connsiteX1" fmla="*/ 1323499 w 1381125"/>
                  <a:gd name="connsiteY1" fmla="*/ 955834 h 962025"/>
                  <a:gd name="connsiteX2" fmla="*/ 1376839 w 1381125"/>
                  <a:gd name="connsiteY2" fmla="*/ 691039 h 962025"/>
                  <a:gd name="connsiteX3" fmla="*/ 691991 w 1381125"/>
                  <a:gd name="connsiteY3" fmla="*/ 7144 h 962025"/>
                  <a:gd name="connsiteX4" fmla="*/ 7144 w 1381125"/>
                  <a:gd name="connsiteY4" fmla="*/ 691991 h 962025"/>
                  <a:gd name="connsiteX5" fmla="*/ 59531 w 1381125"/>
                  <a:gd name="connsiteY5" fmla="*/ 956786 h 962025"/>
                  <a:gd name="connsiteX6" fmla="*/ 70961 w 1381125"/>
                  <a:gd name="connsiteY6" fmla="*/ 947261 h 962025"/>
                  <a:gd name="connsiteX7" fmla="*/ 110966 w 1381125"/>
                  <a:gd name="connsiteY7" fmla="*/ 892016 h 962025"/>
                  <a:gd name="connsiteX8" fmla="*/ 77629 w 1381125"/>
                  <a:gd name="connsiteY8" fmla="*/ 691991 h 962025"/>
                  <a:gd name="connsiteX9" fmla="*/ 691991 w 1381125"/>
                  <a:gd name="connsiteY9" fmla="*/ 77629 h 962025"/>
                  <a:gd name="connsiteX10" fmla="*/ 1306354 w 1381125"/>
                  <a:gd name="connsiteY10" fmla="*/ 691991 h 962025"/>
                  <a:gd name="connsiteX11" fmla="*/ 1273016 w 1381125"/>
                  <a:gd name="connsiteY11" fmla="*/ 892969 h 962025"/>
                  <a:gd name="connsiteX12" fmla="*/ 1313021 w 1381125"/>
                  <a:gd name="connsiteY12" fmla="*/ 947261 h 962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1125" h="962025">
                    <a:moveTo>
                      <a:pt x="1313021" y="947261"/>
                    </a:moveTo>
                    <a:cubicBezTo>
                      <a:pt x="1316831" y="950119"/>
                      <a:pt x="1320641" y="952976"/>
                      <a:pt x="1323499" y="955834"/>
                    </a:cubicBezTo>
                    <a:cubicBezTo>
                      <a:pt x="1358741" y="872966"/>
                      <a:pt x="1376839" y="782479"/>
                      <a:pt x="1376839" y="691039"/>
                    </a:cubicBezTo>
                    <a:cubicBezTo>
                      <a:pt x="1376839" y="313849"/>
                      <a:pt x="1069181" y="7144"/>
                      <a:pt x="691991" y="7144"/>
                    </a:cubicBezTo>
                    <a:cubicBezTo>
                      <a:pt x="313849" y="7144"/>
                      <a:pt x="7144" y="313849"/>
                      <a:pt x="7144" y="691991"/>
                    </a:cubicBezTo>
                    <a:cubicBezTo>
                      <a:pt x="7144" y="784384"/>
                      <a:pt x="25241" y="873919"/>
                      <a:pt x="59531" y="956786"/>
                    </a:cubicBezTo>
                    <a:cubicBezTo>
                      <a:pt x="63341" y="952976"/>
                      <a:pt x="66199" y="950119"/>
                      <a:pt x="70961" y="947261"/>
                    </a:cubicBezTo>
                    <a:cubicBezTo>
                      <a:pt x="76676" y="924401"/>
                      <a:pt x="90964" y="904399"/>
                      <a:pt x="110966" y="892016"/>
                    </a:cubicBezTo>
                    <a:cubicBezTo>
                      <a:pt x="89059" y="828199"/>
                      <a:pt x="77629" y="760571"/>
                      <a:pt x="77629" y="691991"/>
                    </a:cubicBezTo>
                    <a:cubicBezTo>
                      <a:pt x="77629" y="353854"/>
                      <a:pt x="352901" y="77629"/>
                      <a:pt x="691991" y="77629"/>
                    </a:cubicBezTo>
                    <a:cubicBezTo>
                      <a:pt x="1030129" y="77629"/>
                      <a:pt x="1306354" y="352901"/>
                      <a:pt x="1306354" y="691991"/>
                    </a:cubicBezTo>
                    <a:cubicBezTo>
                      <a:pt x="1306354" y="761524"/>
                      <a:pt x="1294924" y="829151"/>
                      <a:pt x="1273016" y="892969"/>
                    </a:cubicBezTo>
                    <a:cubicBezTo>
                      <a:pt x="1293019" y="905351"/>
                      <a:pt x="1307306" y="925354"/>
                      <a:pt x="1313021" y="947261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6AB0033A-290F-4D04-86BC-BC6622E27AFE}"/>
                  </a:ext>
                </a:extLst>
              </p:cNvPr>
              <p:cNvSpPr/>
              <p:nvPr/>
            </p:nvSpPr>
            <p:spPr>
              <a:xfrm>
                <a:off x="8239108" y="5775490"/>
                <a:ext cx="161925" cy="323850"/>
              </a:xfrm>
              <a:custGeom>
                <a:avLst/>
                <a:gdLst>
                  <a:gd name="connsiteX0" fmla="*/ 125254 w 161925"/>
                  <a:gd name="connsiteY0" fmla="*/ 7144 h 323850"/>
                  <a:gd name="connsiteX1" fmla="*/ 122396 w 161925"/>
                  <a:gd name="connsiteY1" fmla="*/ 64294 h 323850"/>
                  <a:gd name="connsiteX2" fmla="*/ 42386 w 161925"/>
                  <a:gd name="connsiteY2" fmla="*/ 272891 h 323850"/>
                  <a:gd name="connsiteX3" fmla="*/ 7144 w 161925"/>
                  <a:gd name="connsiteY3" fmla="*/ 316706 h 323850"/>
                  <a:gd name="connsiteX4" fmla="*/ 84296 w 161925"/>
                  <a:gd name="connsiteY4" fmla="*/ 270034 h 323850"/>
                  <a:gd name="connsiteX5" fmla="*/ 151924 w 161925"/>
                  <a:gd name="connsiteY5" fmla="*/ 93821 h 323850"/>
                  <a:gd name="connsiteX6" fmla="*/ 135731 w 161925"/>
                  <a:gd name="connsiteY6" fmla="*/ 15716 h 323850"/>
                  <a:gd name="connsiteX7" fmla="*/ 125254 w 161925"/>
                  <a:gd name="connsiteY7" fmla="*/ 7144 h 323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1925" h="323850">
                    <a:moveTo>
                      <a:pt x="125254" y="7144"/>
                    </a:moveTo>
                    <a:cubicBezTo>
                      <a:pt x="130016" y="25241"/>
                      <a:pt x="129064" y="45244"/>
                      <a:pt x="122396" y="64294"/>
                    </a:cubicBezTo>
                    <a:lnTo>
                      <a:pt x="42386" y="272891"/>
                    </a:lnTo>
                    <a:cubicBezTo>
                      <a:pt x="34766" y="291941"/>
                      <a:pt x="22384" y="306229"/>
                      <a:pt x="7144" y="316706"/>
                    </a:cubicBezTo>
                    <a:cubicBezTo>
                      <a:pt x="39529" y="320516"/>
                      <a:pt x="72866" y="302419"/>
                      <a:pt x="84296" y="270034"/>
                    </a:cubicBezTo>
                    <a:lnTo>
                      <a:pt x="151924" y="93821"/>
                    </a:lnTo>
                    <a:cubicBezTo>
                      <a:pt x="162401" y="66199"/>
                      <a:pt x="154781" y="35719"/>
                      <a:pt x="135731" y="15716"/>
                    </a:cubicBezTo>
                    <a:cubicBezTo>
                      <a:pt x="131921" y="12859"/>
                      <a:pt x="129064" y="10001"/>
                      <a:pt x="125254" y="7144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5EA111D2-4B2B-4AF2-BECD-ACFA69D5B4AE}"/>
                  </a:ext>
                </a:extLst>
              </p:cNvPr>
              <p:cNvSpPr/>
              <p:nvPr/>
            </p:nvSpPr>
            <p:spPr>
              <a:xfrm>
                <a:off x="8147668" y="5703100"/>
                <a:ext cx="219075" cy="409575"/>
              </a:xfrm>
              <a:custGeom>
                <a:avLst/>
                <a:gdLst>
                  <a:gd name="connsiteX0" fmla="*/ 133826 w 219075"/>
                  <a:gd name="connsiteY0" fmla="*/ 345281 h 409575"/>
                  <a:gd name="connsiteX1" fmla="*/ 213836 w 219075"/>
                  <a:gd name="connsiteY1" fmla="*/ 136684 h 409575"/>
                  <a:gd name="connsiteX2" fmla="*/ 216694 w 219075"/>
                  <a:gd name="connsiteY2" fmla="*/ 79534 h 409575"/>
                  <a:gd name="connsiteX3" fmla="*/ 176689 w 219075"/>
                  <a:gd name="connsiteY3" fmla="*/ 24289 h 409575"/>
                  <a:gd name="connsiteX4" fmla="*/ 159544 w 219075"/>
                  <a:gd name="connsiteY4" fmla="*/ 15716 h 409575"/>
                  <a:gd name="connsiteX5" fmla="*/ 136684 w 219075"/>
                  <a:gd name="connsiteY5" fmla="*/ 7144 h 409575"/>
                  <a:gd name="connsiteX6" fmla="*/ 137636 w 219075"/>
                  <a:gd name="connsiteY6" fmla="*/ 90964 h 409575"/>
                  <a:gd name="connsiteX7" fmla="*/ 38576 w 219075"/>
                  <a:gd name="connsiteY7" fmla="*/ 350996 h 409575"/>
                  <a:gd name="connsiteX8" fmla="*/ 7144 w 219075"/>
                  <a:gd name="connsiteY8" fmla="*/ 395764 h 409575"/>
                  <a:gd name="connsiteX9" fmla="*/ 13811 w 219075"/>
                  <a:gd name="connsiteY9" fmla="*/ 398621 h 409575"/>
                  <a:gd name="connsiteX10" fmla="*/ 99536 w 219075"/>
                  <a:gd name="connsiteY10" fmla="*/ 389096 h 409575"/>
                  <a:gd name="connsiteX11" fmla="*/ 133826 w 219075"/>
                  <a:gd name="connsiteY11" fmla="*/ 345281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9075" h="409575">
                    <a:moveTo>
                      <a:pt x="133826" y="345281"/>
                    </a:moveTo>
                    <a:lnTo>
                      <a:pt x="213836" y="136684"/>
                    </a:lnTo>
                    <a:cubicBezTo>
                      <a:pt x="221456" y="117634"/>
                      <a:pt x="221456" y="97631"/>
                      <a:pt x="216694" y="79534"/>
                    </a:cubicBezTo>
                    <a:cubicBezTo>
                      <a:pt x="210979" y="57626"/>
                      <a:pt x="196691" y="37624"/>
                      <a:pt x="176689" y="24289"/>
                    </a:cubicBezTo>
                    <a:cubicBezTo>
                      <a:pt x="171926" y="21431"/>
                      <a:pt x="166211" y="18574"/>
                      <a:pt x="159544" y="15716"/>
                    </a:cubicBezTo>
                    <a:lnTo>
                      <a:pt x="136684" y="7144"/>
                    </a:lnTo>
                    <a:cubicBezTo>
                      <a:pt x="147161" y="32861"/>
                      <a:pt x="148114" y="63341"/>
                      <a:pt x="137636" y="90964"/>
                    </a:cubicBezTo>
                    <a:lnTo>
                      <a:pt x="38576" y="350996"/>
                    </a:lnTo>
                    <a:cubicBezTo>
                      <a:pt x="31909" y="369094"/>
                      <a:pt x="20479" y="384334"/>
                      <a:pt x="7144" y="395764"/>
                    </a:cubicBezTo>
                    <a:lnTo>
                      <a:pt x="13811" y="398621"/>
                    </a:lnTo>
                    <a:cubicBezTo>
                      <a:pt x="43339" y="410051"/>
                      <a:pt x="74771" y="405289"/>
                      <a:pt x="99536" y="389096"/>
                    </a:cubicBezTo>
                    <a:cubicBezTo>
                      <a:pt x="113824" y="378619"/>
                      <a:pt x="126206" y="363379"/>
                      <a:pt x="133826" y="345281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CF8DAFF7-3010-49B0-9510-4CCFE86FC646}"/>
                  </a:ext>
                </a:extLst>
              </p:cNvPr>
              <p:cNvSpPr/>
              <p:nvPr/>
            </p:nvSpPr>
            <p:spPr>
              <a:xfrm>
                <a:off x="7082810" y="5775490"/>
                <a:ext cx="161925" cy="323850"/>
              </a:xfrm>
              <a:custGeom>
                <a:avLst/>
                <a:gdLst>
                  <a:gd name="connsiteX0" fmla="*/ 122359 w 161925"/>
                  <a:gd name="connsiteY0" fmla="*/ 272891 h 323850"/>
                  <a:gd name="connsiteX1" fmla="*/ 42349 w 161925"/>
                  <a:gd name="connsiteY1" fmla="*/ 64294 h 323850"/>
                  <a:gd name="connsiteX2" fmla="*/ 39492 w 161925"/>
                  <a:gd name="connsiteY2" fmla="*/ 7144 h 323850"/>
                  <a:gd name="connsiteX3" fmla="*/ 28062 w 161925"/>
                  <a:gd name="connsiteY3" fmla="*/ 16669 h 323850"/>
                  <a:gd name="connsiteX4" fmla="*/ 11869 w 161925"/>
                  <a:gd name="connsiteY4" fmla="*/ 93821 h 323850"/>
                  <a:gd name="connsiteX5" fmla="*/ 79497 w 161925"/>
                  <a:gd name="connsiteY5" fmla="*/ 270034 h 323850"/>
                  <a:gd name="connsiteX6" fmla="*/ 156649 w 161925"/>
                  <a:gd name="connsiteY6" fmla="*/ 316706 h 323850"/>
                  <a:gd name="connsiteX7" fmla="*/ 122359 w 161925"/>
                  <a:gd name="connsiteY7" fmla="*/ 272891 h 323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1925" h="323850">
                    <a:moveTo>
                      <a:pt x="122359" y="272891"/>
                    </a:moveTo>
                    <a:lnTo>
                      <a:pt x="42349" y="64294"/>
                    </a:lnTo>
                    <a:cubicBezTo>
                      <a:pt x="34729" y="45244"/>
                      <a:pt x="34729" y="25241"/>
                      <a:pt x="39492" y="7144"/>
                    </a:cubicBezTo>
                    <a:cubicBezTo>
                      <a:pt x="35682" y="10001"/>
                      <a:pt x="31872" y="12859"/>
                      <a:pt x="28062" y="16669"/>
                    </a:cubicBezTo>
                    <a:cubicBezTo>
                      <a:pt x="9012" y="36671"/>
                      <a:pt x="1392" y="66199"/>
                      <a:pt x="11869" y="93821"/>
                    </a:cubicBezTo>
                    <a:lnTo>
                      <a:pt x="79497" y="270034"/>
                    </a:lnTo>
                    <a:cubicBezTo>
                      <a:pt x="91879" y="302419"/>
                      <a:pt x="124264" y="320516"/>
                      <a:pt x="156649" y="316706"/>
                    </a:cubicBezTo>
                    <a:cubicBezTo>
                      <a:pt x="141409" y="306229"/>
                      <a:pt x="129027" y="290989"/>
                      <a:pt x="122359" y="272891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6650593F-E917-4438-9D12-AABC43928F5D}"/>
                  </a:ext>
                </a:extLst>
              </p:cNvPr>
              <p:cNvSpPr/>
              <p:nvPr/>
            </p:nvSpPr>
            <p:spPr>
              <a:xfrm>
                <a:off x="7112181" y="5704052"/>
                <a:ext cx="219075" cy="409575"/>
              </a:xfrm>
              <a:custGeom>
                <a:avLst/>
                <a:gdLst>
                  <a:gd name="connsiteX0" fmla="*/ 10120 w 219075"/>
                  <a:gd name="connsiteY0" fmla="*/ 78581 h 409575"/>
                  <a:gd name="connsiteX1" fmla="*/ 12978 w 219075"/>
                  <a:gd name="connsiteY1" fmla="*/ 135731 h 409575"/>
                  <a:gd name="connsiteX2" fmla="*/ 92988 w 219075"/>
                  <a:gd name="connsiteY2" fmla="*/ 344329 h 409575"/>
                  <a:gd name="connsiteX3" fmla="*/ 128230 w 219075"/>
                  <a:gd name="connsiteY3" fmla="*/ 388144 h 409575"/>
                  <a:gd name="connsiteX4" fmla="*/ 213955 w 219075"/>
                  <a:gd name="connsiteY4" fmla="*/ 397669 h 409575"/>
                  <a:gd name="connsiteX5" fmla="*/ 220623 w 219075"/>
                  <a:gd name="connsiteY5" fmla="*/ 394811 h 409575"/>
                  <a:gd name="connsiteX6" fmla="*/ 189190 w 219075"/>
                  <a:gd name="connsiteY6" fmla="*/ 350044 h 409575"/>
                  <a:gd name="connsiteX7" fmla="*/ 89178 w 219075"/>
                  <a:gd name="connsiteY7" fmla="*/ 90964 h 409575"/>
                  <a:gd name="connsiteX8" fmla="*/ 90130 w 219075"/>
                  <a:gd name="connsiteY8" fmla="*/ 7144 h 409575"/>
                  <a:gd name="connsiteX9" fmla="*/ 67270 w 219075"/>
                  <a:gd name="connsiteY9" fmla="*/ 15716 h 409575"/>
                  <a:gd name="connsiteX10" fmla="*/ 50125 w 219075"/>
                  <a:gd name="connsiteY10" fmla="*/ 24289 h 409575"/>
                  <a:gd name="connsiteX11" fmla="*/ 10120 w 219075"/>
                  <a:gd name="connsiteY11" fmla="*/ 78581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9075" h="409575">
                    <a:moveTo>
                      <a:pt x="10120" y="78581"/>
                    </a:moveTo>
                    <a:cubicBezTo>
                      <a:pt x="5358" y="96679"/>
                      <a:pt x="6310" y="116681"/>
                      <a:pt x="12978" y="135731"/>
                    </a:cubicBezTo>
                    <a:lnTo>
                      <a:pt x="92988" y="344329"/>
                    </a:lnTo>
                    <a:cubicBezTo>
                      <a:pt x="99655" y="363379"/>
                      <a:pt x="112990" y="377666"/>
                      <a:pt x="128230" y="388144"/>
                    </a:cubicBezTo>
                    <a:cubicBezTo>
                      <a:pt x="152995" y="404336"/>
                      <a:pt x="184428" y="409099"/>
                      <a:pt x="213955" y="397669"/>
                    </a:cubicBezTo>
                    <a:lnTo>
                      <a:pt x="220623" y="394811"/>
                    </a:lnTo>
                    <a:cubicBezTo>
                      <a:pt x="207288" y="382429"/>
                      <a:pt x="195858" y="368141"/>
                      <a:pt x="189190" y="350044"/>
                    </a:cubicBezTo>
                    <a:lnTo>
                      <a:pt x="89178" y="90964"/>
                    </a:lnTo>
                    <a:cubicBezTo>
                      <a:pt x="78700" y="62389"/>
                      <a:pt x="79653" y="32861"/>
                      <a:pt x="90130" y="7144"/>
                    </a:cubicBezTo>
                    <a:lnTo>
                      <a:pt x="67270" y="15716"/>
                    </a:lnTo>
                    <a:cubicBezTo>
                      <a:pt x="61555" y="17621"/>
                      <a:pt x="55840" y="20479"/>
                      <a:pt x="50125" y="24289"/>
                    </a:cubicBezTo>
                    <a:cubicBezTo>
                      <a:pt x="30123" y="36671"/>
                      <a:pt x="15835" y="56674"/>
                      <a:pt x="10120" y="78581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7F7D4BA2-3774-4325-8282-D5313AD40915}"/>
                  </a:ext>
                </a:extLst>
              </p:cNvPr>
              <p:cNvSpPr/>
              <p:nvPr/>
            </p:nvSpPr>
            <p:spPr>
              <a:xfrm>
                <a:off x="7186441" y="5598466"/>
                <a:ext cx="400050" cy="542925"/>
              </a:xfrm>
              <a:custGeom>
                <a:avLst/>
                <a:gdLst>
                  <a:gd name="connsiteX0" fmla="*/ 14918 w 400050"/>
                  <a:gd name="connsiteY0" fmla="*/ 196550 h 542925"/>
                  <a:gd name="connsiteX1" fmla="*/ 113978 w 400050"/>
                  <a:gd name="connsiteY1" fmla="*/ 456583 h 542925"/>
                  <a:gd name="connsiteX2" fmla="*/ 145410 w 400050"/>
                  <a:gd name="connsiteY2" fmla="*/ 501350 h 542925"/>
                  <a:gd name="connsiteX3" fmla="*/ 273045 w 400050"/>
                  <a:gd name="connsiteY3" fmla="*/ 532783 h 542925"/>
                  <a:gd name="connsiteX4" fmla="*/ 335910 w 400050"/>
                  <a:gd name="connsiteY4" fmla="*/ 508970 h 542925"/>
                  <a:gd name="connsiteX5" fmla="*/ 393060 w 400050"/>
                  <a:gd name="connsiteY5" fmla="*/ 350855 h 542925"/>
                  <a:gd name="connsiteX6" fmla="*/ 293048 w 400050"/>
                  <a:gd name="connsiteY6" fmla="*/ 89870 h 542925"/>
                  <a:gd name="connsiteX7" fmla="*/ 134933 w 400050"/>
                  <a:gd name="connsiteY7" fmla="*/ 13670 h 542925"/>
                  <a:gd name="connsiteX8" fmla="*/ 72068 w 400050"/>
                  <a:gd name="connsiteY8" fmla="*/ 37483 h 542925"/>
                  <a:gd name="connsiteX9" fmla="*/ 15870 w 400050"/>
                  <a:gd name="connsiteY9" fmla="*/ 111778 h 542925"/>
                  <a:gd name="connsiteX10" fmla="*/ 14918 w 400050"/>
                  <a:gd name="connsiteY10" fmla="*/ 196550 h 54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00050" h="542925">
                    <a:moveTo>
                      <a:pt x="14918" y="196550"/>
                    </a:moveTo>
                    <a:lnTo>
                      <a:pt x="113978" y="456583"/>
                    </a:lnTo>
                    <a:cubicBezTo>
                      <a:pt x="120645" y="474680"/>
                      <a:pt x="132075" y="489920"/>
                      <a:pt x="145410" y="501350"/>
                    </a:cubicBezTo>
                    <a:cubicBezTo>
                      <a:pt x="176843" y="528973"/>
                      <a:pt x="231135" y="548023"/>
                      <a:pt x="273045" y="532783"/>
                    </a:cubicBezTo>
                    <a:lnTo>
                      <a:pt x="335910" y="508970"/>
                    </a:lnTo>
                    <a:cubicBezTo>
                      <a:pt x="394965" y="486110"/>
                      <a:pt x="415920" y="409910"/>
                      <a:pt x="393060" y="350855"/>
                    </a:cubicBezTo>
                    <a:lnTo>
                      <a:pt x="293048" y="89870"/>
                    </a:lnTo>
                    <a:cubicBezTo>
                      <a:pt x="270188" y="30815"/>
                      <a:pt x="193988" y="-9190"/>
                      <a:pt x="134933" y="13670"/>
                    </a:cubicBezTo>
                    <a:lnTo>
                      <a:pt x="72068" y="37483"/>
                    </a:lnTo>
                    <a:cubicBezTo>
                      <a:pt x="40635" y="49865"/>
                      <a:pt x="27300" y="83203"/>
                      <a:pt x="15870" y="111778"/>
                    </a:cubicBezTo>
                    <a:cubicBezTo>
                      <a:pt x="5393" y="138448"/>
                      <a:pt x="3488" y="167975"/>
                      <a:pt x="14918" y="19655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2A279D47-8BDF-4EAC-A0B3-B12E1C14D724}"/>
                  </a:ext>
                </a:extLst>
              </p:cNvPr>
              <p:cNvSpPr/>
              <p:nvPr/>
            </p:nvSpPr>
            <p:spPr>
              <a:xfrm>
                <a:off x="7891771" y="5598377"/>
                <a:ext cx="400050" cy="542925"/>
              </a:xfrm>
              <a:custGeom>
                <a:avLst/>
                <a:gdLst>
                  <a:gd name="connsiteX0" fmla="*/ 294473 w 400050"/>
                  <a:gd name="connsiteY0" fmla="*/ 455719 h 542925"/>
                  <a:gd name="connsiteX1" fmla="*/ 393533 w 400050"/>
                  <a:gd name="connsiteY1" fmla="*/ 195686 h 542925"/>
                  <a:gd name="connsiteX2" fmla="*/ 392580 w 400050"/>
                  <a:gd name="connsiteY2" fmla="*/ 111866 h 542925"/>
                  <a:gd name="connsiteX3" fmla="*/ 336383 w 400050"/>
                  <a:gd name="connsiteY3" fmla="*/ 37571 h 542925"/>
                  <a:gd name="connsiteX4" fmla="*/ 273518 w 400050"/>
                  <a:gd name="connsiteY4" fmla="*/ 13759 h 542925"/>
                  <a:gd name="connsiteX5" fmla="*/ 115403 w 400050"/>
                  <a:gd name="connsiteY5" fmla="*/ 89959 h 542925"/>
                  <a:gd name="connsiteX6" fmla="*/ 16343 w 400050"/>
                  <a:gd name="connsiteY6" fmla="*/ 349991 h 542925"/>
                  <a:gd name="connsiteX7" fmla="*/ 73493 w 400050"/>
                  <a:gd name="connsiteY7" fmla="*/ 508106 h 542925"/>
                  <a:gd name="connsiteX8" fmla="*/ 136358 w 400050"/>
                  <a:gd name="connsiteY8" fmla="*/ 531919 h 542925"/>
                  <a:gd name="connsiteX9" fmla="*/ 263993 w 400050"/>
                  <a:gd name="connsiteY9" fmla="*/ 500486 h 542925"/>
                  <a:gd name="connsiteX10" fmla="*/ 294473 w 400050"/>
                  <a:gd name="connsiteY10" fmla="*/ 455719 h 54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00050" h="542925">
                    <a:moveTo>
                      <a:pt x="294473" y="455719"/>
                    </a:moveTo>
                    <a:lnTo>
                      <a:pt x="393533" y="195686"/>
                    </a:lnTo>
                    <a:cubicBezTo>
                      <a:pt x="404010" y="167111"/>
                      <a:pt x="403058" y="137584"/>
                      <a:pt x="392580" y="111866"/>
                    </a:cubicBezTo>
                    <a:cubicBezTo>
                      <a:pt x="381150" y="83291"/>
                      <a:pt x="367815" y="49001"/>
                      <a:pt x="336383" y="37571"/>
                    </a:cubicBezTo>
                    <a:lnTo>
                      <a:pt x="273518" y="13759"/>
                    </a:lnTo>
                    <a:cubicBezTo>
                      <a:pt x="213510" y="-9101"/>
                      <a:pt x="138263" y="29951"/>
                      <a:pt x="115403" y="89959"/>
                    </a:cubicBezTo>
                    <a:lnTo>
                      <a:pt x="16343" y="349991"/>
                    </a:lnTo>
                    <a:cubicBezTo>
                      <a:pt x="-6517" y="409046"/>
                      <a:pt x="13485" y="485246"/>
                      <a:pt x="73493" y="508106"/>
                    </a:cubicBezTo>
                    <a:lnTo>
                      <a:pt x="136358" y="531919"/>
                    </a:lnTo>
                    <a:cubicBezTo>
                      <a:pt x="178268" y="548111"/>
                      <a:pt x="232560" y="528109"/>
                      <a:pt x="263993" y="500486"/>
                    </a:cubicBezTo>
                    <a:cubicBezTo>
                      <a:pt x="276375" y="489056"/>
                      <a:pt x="286853" y="473816"/>
                      <a:pt x="294473" y="455719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1" name="Rounded Rectangle 7">
              <a:extLst>
                <a:ext uri="{FF2B5EF4-FFF2-40B4-BE49-F238E27FC236}">
                  <a16:creationId xmlns:a16="http://schemas.microsoft.com/office/drawing/2014/main" id="{8EE03EE9-1763-4D4F-B692-40966CCE96A9}"/>
                </a:ext>
              </a:extLst>
            </p:cNvPr>
            <p:cNvSpPr/>
            <p:nvPr/>
          </p:nvSpPr>
          <p:spPr>
            <a:xfrm>
              <a:off x="8947491" y="2019659"/>
              <a:ext cx="244646" cy="423379"/>
            </a:xfrm>
            <a:custGeom>
              <a:avLst/>
              <a:gdLst/>
              <a:ahLst/>
              <a:cxnLst/>
              <a:rect l="l" t="t" r="r" b="b"/>
              <a:pathLst>
                <a:path w="1872208" h="3240000">
                  <a:moveTo>
                    <a:pt x="936104" y="2852499"/>
                  </a:moveTo>
                  <a:cubicBezTo>
                    <a:pt x="861605" y="2852499"/>
                    <a:pt x="801211" y="2912893"/>
                    <a:pt x="801211" y="2987392"/>
                  </a:cubicBezTo>
                  <a:cubicBezTo>
                    <a:pt x="801211" y="3061891"/>
                    <a:pt x="861605" y="3122285"/>
                    <a:pt x="936104" y="3122285"/>
                  </a:cubicBezTo>
                  <a:cubicBezTo>
                    <a:pt x="1010603" y="3122285"/>
                    <a:pt x="1070997" y="3061891"/>
                    <a:pt x="1070997" y="2987392"/>
                  </a:cubicBezTo>
                  <a:cubicBezTo>
                    <a:pt x="1070997" y="2912893"/>
                    <a:pt x="1010603" y="2852499"/>
                    <a:pt x="936104" y="2852499"/>
                  </a:cubicBezTo>
                  <a:close/>
                  <a:moveTo>
                    <a:pt x="144016" y="323096"/>
                  </a:moveTo>
                  <a:lnTo>
                    <a:pt x="144016" y="2699360"/>
                  </a:lnTo>
                  <a:lnTo>
                    <a:pt x="1728192" y="2699360"/>
                  </a:lnTo>
                  <a:lnTo>
                    <a:pt x="1728192" y="323096"/>
                  </a:lnTo>
                  <a:close/>
                  <a:moveTo>
                    <a:pt x="720104" y="107072"/>
                  </a:moveTo>
                  <a:cubicBezTo>
                    <a:pt x="690281" y="107072"/>
                    <a:pt x="666104" y="131249"/>
                    <a:pt x="666104" y="161072"/>
                  </a:cubicBezTo>
                  <a:cubicBezTo>
                    <a:pt x="666104" y="190895"/>
                    <a:pt x="690281" y="215072"/>
                    <a:pt x="720104" y="215072"/>
                  </a:cubicBezTo>
                  <a:lnTo>
                    <a:pt x="1152104" y="215072"/>
                  </a:lnTo>
                  <a:cubicBezTo>
                    <a:pt x="1181927" y="215072"/>
                    <a:pt x="1206104" y="190895"/>
                    <a:pt x="1206104" y="161072"/>
                  </a:cubicBezTo>
                  <a:cubicBezTo>
                    <a:pt x="1206104" y="131249"/>
                    <a:pt x="1181927" y="107072"/>
                    <a:pt x="1152104" y="107072"/>
                  </a:cubicBezTo>
                  <a:close/>
                  <a:moveTo>
                    <a:pt x="312041" y="0"/>
                  </a:moveTo>
                  <a:lnTo>
                    <a:pt x="1560167" y="0"/>
                  </a:lnTo>
                  <a:cubicBezTo>
                    <a:pt x="1732502" y="0"/>
                    <a:pt x="1872208" y="139706"/>
                    <a:pt x="1872208" y="312041"/>
                  </a:cubicBezTo>
                  <a:lnTo>
                    <a:pt x="1872208" y="2927959"/>
                  </a:lnTo>
                  <a:cubicBezTo>
                    <a:pt x="1872208" y="3100294"/>
                    <a:pt x="1732502" y="3240000"/>
                    <a:pt x="1560167" y="3240000"/>
                  </a:cubicBezTo>
                  <a:lnTo>
                    <a:pt x="312041" y="3240000"/>
                  </a:lnTo>
                  <a:cubicBezTo>
                    <a:pt x="139706" y="3240000"/>
                    <a:pt x="0" y="3100294"/>
                    <a:pt x="0" y="2927959"/>
                  </a:cubicBezTo>
                  <a:lnTo>
                    <a:pt x="0" y="312041"/>
                  </a:lnTo>
                  <a:cubicBezTo>
                    <a:pt x="0" y="139706"/>
                    <a:pt x="139706" y="0"/>
                    <a:pt x="312041" y="0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8BC4D0A7-20FD-43F4-A817-927843028A77}"/>
              </a:ext>
            </a:extLst>
          </p:cNvPr>
          <p:cNvSpPr txBox="1"/>
          <p:nvPr/>
        </p:nvSpPr>
        <p:spPr>
          <a:xfrm>
            <a:off x="7836508" y="3750964"/>
            <a:ext cx="17419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B Lotus" panose="00000400000000000000" pitchFamily="2" charset="-78"/>
              </a:rPr>
              <a:t>14. پانل</a:t>
            </a:r>
            <a:endParaRPr lang="ko-KR" altLang="en-US" sz="2400" b="1" dirty="0">
              <a:solidFill>
                <a:schemeClr val="tx1">
                  <a:lumMod val="85000"/>
                  <a:lumOff val="15000"/>
                </a:schemeClr>
              </a:solidFill>
              <a:cs typeface="B Lotus" panose="00000400000000000000" pitchFamily="2" charset="-78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839543E-3621-44D5-832E-4741B52DD6C0}"/>
              </a:ext>
            </a:extLst>
          </p:cNvPr>
          <p:cNvSpPr txBox="1"/>
          <p:nvPr/>
        </p:nvSpPr>
        <p:spPr>
          <a:xfrm>
            <a:off x="9914563" y="3750964"/>
            <a:ext cx="17419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B Lotus" panose="00000400000000000000" pitchFamily="2" charset="-78"/>
              </a:rPr>
              <a:t>15. سمپوزیوم</a:t>
            </a:r>
            <a:endParaRPr lang="ko-KR" altLang="en-US" sz="2400" b="1" dirty="0">
              <a:solidFill>
                <a:schemeClr val="tx1">
                  <a:lumMod val="85000"/>
                  <a:lumOff val="15000"/>
                </a:schemeClr>
              </a:solidFill>
              <a:cs typeface="B Lotus" panose="00000400000000000000" pitchFamily="2" charset="-78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7F0E9EF-31E1-47C4-94FA-2CA3F5AB8AA4}"/>
              </a:ext>
            </a:extLst>
          </p:cNvPr>
          <p:cNvSpPr txBox="1"/>
          <p:nvPr/>
        </p:nvSpPr>
        <p:spPr>
          <a:xfrm>
            <a:off x="5758454" y="3750963"/>
            <a:ext cx="17419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B Lotus" panose="00000400000000000000" pitchFamily="2" charset="-78"/>
              </a:rPr>
              <a:t>13. کارگاه</a:t>
            </a:r>
            <a:endParaRPr lang="ko-KR" altLang="en-US" sz="2400" b="1" dirty="0">
              <a:solidFill>
                <a:schemeClr val="tx1">
                  <a:lumMod val="85000"/>
                  <a:lumOff val="15000"/>
                </a:schemeClr>
              </a:solidFill>
              <a:cs typeface="B Lotus" panose="00000400000000000000" pitchFamily="2" charset="-78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47F0E9EF-31E1-47C4-94FA-2CA3F5AB8AA4}"/>
              </a:ext>
            </a:extLst>
          </p:cNvPr>
          <p:cNvSpPr txBox="1"/>
          <p:nvPr/>
        </p:nvSpPr>
        <p:spPr>
          <a:xfrm>
            <a:off x="3764178" y="3750963"/>
            <a:ext cx="17419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B Lotus" panose="00000400000000000000" pitchFamily="2" charset="-78"/>
              </a:rPr>
              <a:t>12. مطالعه موردی</a:t>
            </a:r>
            <a:endParaRPr lang="ko-KR" altLang="en-US" sz="2400" b="1" dirty="0">
              <a:solidFill>
                <a:schemeClr val="tx1">
                  <a:lumMod val="85000"/>
                  <a:lumOff val="15000"/>
                </a:schemeClr>
              </a:solidFill>
              <a:cs typeface="B Lotus" panose="00000400000000000000" pitchFamily="2" charset="-78"/>
            </a:endParaRPr>
          </a:p>
        </p:txBody>
      </p:sp>
      <p:sp>
        <p:nvSpPr>
          <p:cNvPr id="72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4569452" y="3117885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6339469" y="3128794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8407368" y="3209164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6375449" y="508461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8543220" y="4968972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377293" y="3146967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69EC0438-1143-4AF9-A341-861421A1F301}"/>
              </a:ext>
            </a:extLst>
          </p:cNvPr>
          <p:cNvSpPr txBox="1"/>
          <p:nvPr/>
        </p:nvSpPr>
        <p:spPr>
          <a:xfrm rot="5400000">
            <a:off x="-312783" y="2571042"/>
            <a:ext cx="2760895" cy="26161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Sh.Badri</a:t>
            </a:r>
            <a:r>
              <a:rPr lang="en-US" sz="11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MSc Community Health Nursing</a:t>
            </a: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DAD3CBD-D807-82A3-E48B-3349C1413F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28372" y="12928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447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0" grpId="0"/>
      <p:bldP spid="32" grpId="0"/>
      <p:bldP spid="34" grpId="0"/>
      <p:bldP spid="31" grpId="0"/>
      <p:bldP spid="33" grpId="0"/>
      <p:bldP spid="51" grpId="0"/>
      <p:bldP spid="70" grpId="0"/>
      <p:bldP spid="72" grpId="0" animBg="1"/>
      <p:bldP spid="73" grpId="0" animBg="1"/>
      <p:bldP spid="74" grpId="0" animBg="1"/>
      <p:bldP spid="76" grpId="0" animBg="1"/>
      <p:bldP spid="77" grpId="0" animBg="1"/>
      <p:bldP spid="7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E19DD3F-DDBA-4556-9B26-A9CFEFB1ACE9}"/>
              </a:ext>
            </a:extLst>
          </p:cNvPr>
          <p:cNvSpPr/>
          <p:nvPr/>
        </p:nvSpPr>
        <p:spPr>
          <a:xfrm>
            <a:off x="6262354" y="2645100"/>
            <a:ext cx="5303" cy="5303"/>
          </a:xfrm>
          <a:custGeom>
            <a:avLst/>
            <a:gdLst/>
            <a:ahLst/>
            <a:cxnLst/>
            <a:rect l="l" t="t" r="r" b="b"/>
            <a:pathLst>
              <a:path w="2817" h="2817"/>
            </a:pathLst>
          </a:custGeom>
          <a:solidFill>
            <a:srgbClr val="972B75"/>
          </a:solidFill>
          <a:ln w="281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87C89606-9A9A-4A12-8D8F-616B0F700D6B}"/>
              </a:ext>
            </a:extLst>
          </p:cNvPr>
          <p:cNvSpPr/>
          <p:nvPr/>
        </p:nvSpPr>
        <p:spPr>
          <a:xfrm>
            <a:off x="6262354" y="2645100"/>
            <a:ext cx="5303" cy="5303"/>
          </a:xfrm>
          <a:custGeom>
            <a:avLst/>
            <a:gdLst/>
            <a:ahLst/>
            <a:cxnLst/>
            <a:rect l="l" t="t" r="r" b="b"/>
            <a:pathLst>
              <a:path w="2817" h="2817"/>
            </a:pathLst>
          </a:custGeom>
          <a:solidFill>
            <a:srgbClr val="9D4E24"/>
          </a:solidFill>
          <a:ln w="281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3D08D90-3F0D-400B-9655-E919E18844AD}"/>
              </a:ext>
            </a:extLst>
          </p:cNvPr>
          <p:cNvGrpSpPr/>
          <p:nvPr/>
        </p:nvGrpSpPr>
        <p:grpSpPr>
          <a:xfrm>
            <a:off x="6641219" y="0"/>
            <a:ext cx="5552795" cy="7251483"/>
            <a:chOff x="6641219" y="0"/>
            <a:chExt cx="5552795" cy="7251483"/>
          </a:xfrm>
        </p:grpSpPr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0FD96525-5C49-4E23-9D8C-404D53EA2189}"/>
                </a:ext>
              </a:extLst>
            </p:cNvPr>
            <p:cNvGrpSpPr/>
            <p:nvPr/>
          </p:nvGrpSpPr>
          <p:grpSpPr>
            <a:xfrm>
              <a:off x="9294736" y="0"/>
              <a:ext cx="2899278" cy="6855505"/>
              <a:chOff x="9294736" y="0"/>
              <a:chExt cx="2899278" cy="6855505"/>
            </a:xfrm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8F1CF653-8894-4346-A25C-C898717A71CF}"/>
                  </a:ext>
                </a:extLst>
              </p:cNvPr>
              <p:cNvSpPr/>
              <p:nvPr/>
            </p:nvSpPr>
            <p:spPr>
              <a:xfrm>
                <a:off x="9294736" y="0"/>
                <a:ext cx="2899278" cy="6855505"/>
              </a:xfrm>
              <a:custGeom>
                <a:avLst/>
                <a:gdLst>
                  <a:gd name="connsiteX0" fmla="*/ 0 w 2218926"/>
                  <a:gd name="connsiteY0" fmla="*/ 0 h 2285893"/>
                  <a:gd name="connsiteX1" fmla="*/ 2218926 w 2218926"/>
                  <a:gd name="connsiteY1" fmla="*/ 0 h 2285893"/>
                  <a:gd name="connsiteX2" fmla="*/ 2218926 w 2218926"/>
                  <a:gd name="connsiteY2" fmla="*/ 2285893 h 2285893"/>
                  <a:gd name="connsiteX3" fmla="*/ 0 w 2218926"/>
                  <a:gd name="connsiteY3" fmla="*/ 2285893 h 2285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18926" h="2285893">
                    <a:moveTo>
                      <a:pt x="0" y="0"/>
                    </a:moveTo>
                    <a:lnTo>
                      <a:pt x="2218926" y="0"/>
                    </a:lnTo>
                    <a:lnTo>
                      <a:pt x="2218926" y="2285893"/>
                    </a:lnTo>
                    <a:lnTo>
                      <a:pt x="0" y="2285893"/>
                    </a:lnTo>
                    <a:close/>
                  </a:path>
                </a:pathLst>
              </a:custGeom>
              <a:solidFill>
                <a:srgbClr val="9D4E24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F9716430-A694-4A90-8CA8-9DF599A29980}"/>
                  </a:ext>
                </a:extLst>
              </p:cNvPr>
              <p:cNvSpPr/>
              <p:nvPr/>
            </p:nvSpPr>
            <p:spPr>
              <a:xfrm>
                <a:off x="9513787" y="0"/>
                <a:ext cx="2461096" cy="2416804"/>
              </a:xfrm>
              <a:prstGeom prst="rect">
                <a:avLst/>
              </a:prstGeom>
              <a:solidFill>
                <a:srgbClr val="723016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67547B1E-FD3E-4739-9C58-146DE3AB2547}"/>
                  </a:ext>
                </a:extLst>
              </p:cNvPr>
              <p:cNvSpPr/>
              <p:nvPr/>
            </p:nvSpPr>
            <p:spPr>
              <a:xfrm>
                <a:off x="9493161" y="2551316"/>
                <a:ext cx="2495913" cy="3376237"/>
              </a:xfrm>
              <a:custGeom>
                <a:avLst/>
                <a:gdLst>
                  <a:gd name="connsiteX0" fmla="*/ 113 w 1325788"/>
                  <a:gd name="connsiteY0" fmla="*/ 3493 h 1793402"/>
                  <a:gd name="connsiteX1" fmla="*/ 0 w 1325788"/>
                  <a:gd name="connsiteY1" fmla="*/ 1489248 h 1793402"/>
                  <a:gd name="connsiteX2" fmla="*/ 1325789 w 1325788"/>
                  <a:gd name="connsiteY2" fmla="*/ 1793403 h 1793402"/>
                  <a:gd name="connsiteX3" fmla="*/ 1314323 w 1325788"/>
                  <a:gd name="connsiteY3" fmla="*/ 0 h 1793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25788" h="1793402">
                    <a:moveTo>
                      <a:pt x="113" y="3493"/>
                    </a:moveTo>
                    <a:lnTo>
                      <a:pt x="0" y="1489248"/>
                    </a:lnTo>
                    <a:lnTo>
                      <a:pt x="1325789" y="1793403"/>
                    </a:lnTo>
                    <a:lnTo>
                      <a:pt x="1314323" y="0"/>
                    </a:lnTo>
                    <a:close/>
                  </a:path>
                </a:pathLst>
              </a:custGeom>
              <a:solidFill>
                <a:srgbClr val="723016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2AD9F643-25F7-4768-A94D-98F90B10CD67}"/>
                  </a:ext>
                </a:extLst>
              </p:cNvPr>
              <p:cNvSpPr/>
              <p:nvPr/>
            </p:nvSpPr>
            <p:spPr>
              <a:xfrm>
                <a:off x="9495178" y="5565439"/>
                <a:ext cx="2479705" cy="1290066"/>
              </a:xfrm>
              <a:custGeom>
                <a:avLst/>
                <a:gdLst>
                  <a:gd name="connsiteX0" fmla="*/ 1313674 w 1317179"/>
                  <a:gd name="connsiteY0" fmla="*/ 685263 h 685262"/>
                  <a:gd name="connsiteX1" fmla="*/ 3662 w 1317179"/>
                  <a:gd name="connsiteY1" fmla="*/ 685263 h 685262"/>
                  <a:gd name="connsiteX2" fmla="*/ 56 w 1317179"/>
                  <a:gd name="connsiteY2" fmla="*/ 675486 h 685262"/>
                  <a:gd name="connsiteX3" fmla="*/ 0 w 1317179"/>
                  <a:gd name="connsiteY3" fmla="*/ 666556 h 685262"/>
                  <a:gd name="connsiteX4" fmla="*/ 0 w 1317179"/>
                  <a:gd name="connsiteY4" fmla="*/ 21086 h 685262"/>
                  <a:gd name="connsiteX5" fmla="*/ 23496 w 1317179"/>
                  <a:gd name="connsiteY5" fmla="*/ 2943 h 685262"/>
                  <a:gd name="connsiteX6" fmla="*/ 1076628 w 1317179"/>
                  <a:gd name="connsiteY6" fmla="*/ 280164 h 685262"/>
                  <a:gd name="connsiteX7" fmla="*/ 1300630 w 1317179"/>
                  <a:gd name="connsiteY7" fmla="*/ 339017 h 685262"/>
                  <a:gd name="connsiteX8" fmla="*/ 1317112 w 1317179"/>
                  <a:gd name="connsiteY8" fmla="*/ 360654 h 685262"/>
                  <a:gd name="connsiteX9" fmla="*/ 1317083 w 1317179"/>
                  <a:gd name="connsiteY9" fmla="*/ 670049 h 685262"/>
                  <a:gd name="connsiteX10" fmla="*/ 1313674 w 1317179"/>
                  <a:gd name="connsiteY10" fmla="*/ 685263 h 685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17179" h="685262">
                    <a:moveTo>
                      <a:pt x="1313674" y="685263"/>
                    </a:moveTo>
                    <a:cubicBezTo>
                      <a:pt x="876994" y="685263"/>
                      <a:pt x="440343" y="685263"/>
                      <a:pt x="3662" y="685263"/>
                    </a:cubicBezTo>
                    <a:cubicBezTo>
                      <a:pt x="901" y="682586"/>
                      <a:pt x="84" y="679177"/>
                      <a:pt x="56" y="675486"/>
                    </a:cubicBezTo>
                    <a:cubicBezTo>
                      <a:pt x="28" y="672500"/>
                      <a:pt x="0" y="669514"/>
                      <a:pt x="0" y="666556"/>
                    </a:cubicBezTo>
                    <a:cubicBezTo>
                      <a:pt x="0" y="451399"/>
                      <a:pt x="0" y="236243"/>
                      <a:pt x="0" y="21086"/>
                    </a:cubicBezTo>
                    <a:cubicBezTo>
                      <a:pt x="0" y="-1649"/>
                      <a:pt x="1549" y="-2861"/>
                      <a:pt x="23496" y="2943"/>
                    </a:cubicBezTo>
                    <a:cubicBezTo>
                      <a:pt x="52852" y="10690"/>
                      <a:pt x="953258" y="247709"/>
                      <a:pt x="1076628" y="280164"/>
                    </a:cubicBezTo>
                    <a:cubicBezTo>
                      <a:pt x="1151286" y="299801"/>
                      <a:pt x="1225944" y="319437"/>
                      <a:pt x="1300630" y="339017"/>
                    </a:cubicBezTo>
                    <a:cubicBezTo>
                      <a:pt x="1315675" y="342962"/>
                      <a:pt x="1317112" y="344708"/>
                      <a:pt x="1317112" y="360654"/>
                    </a:cubicBezTo>
                    <a:cubicBezTo>
                      <a:pt x="1317140" y="463795"/>
                      <a:pt x="1317140" y="566936"/>
                      <a:pt x="1317083" y="670049"/>
                    </a:cubicBezTo>
                    <a:cubicBezTo>
                      <a:pt x="1317112" y="675317"/>
                      <a:pt x="1318013" y="680896"/>
                      <a:pt x="1313674" y="685263"/>
                    </a:cubicBezTo>
                    <a:close/>
                  </a:path>
                </a:pathLst>
              </a:custGeom>
              <a:solidFill>
                <a:srgbClr val="723016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D64CA866-B029-47D3-BF7C-05D1504D72D4}"/>
                  </a:ext>
                </a:extLst>
              </p:cNvPr>
              <p:cNvSpPr/>
              <p:nvPr/>
            </p:nvSpPr>
            <p:spPr>
              <a:xfrm>
                <a:off x="11364923" y="3015604"/>
                <a:ext cx="512661" cy="2848066"/>
              </a:xfrm>
              <a:custGeom>
                <a:avLst/>
                <a:gdLst>
                  <a:gd name="connsiteX0" fmla="*/ 267926 w 272317"/>
                  <a:gd name="connsiteY0" fmla="*/ 1492293 h 1512846"/>
                  <a:gd name="connsiteX1" fmla="*/ 266883 w 272317"/>
                  <a:gd name="connsiteY1" fmla="*/ 1492744 h 1512846"/>
                  <a:gd name="connsiteX2" fmla="*/ 256544 w 272317"/>
                  <a:gd name="connsiteY2" fmla="*/ 1497506 h 1512846"/>
                  <a:gd name="connsiteX3" fmla="*/ 191436 w 272317"/>
                  <a:gd name="connsiteY3" fmla="*/ 1508437 h 1512846"/>
                  <a:gd name="connsiteX4" fmla="*/ 172053 w 272317"/>
                  <a:gd name="connsiteY4" fmla="*/ 1508747 h 1512846"/>
                  <a:gd name="connsiteX5" fmla="*/ 161516 w 272317"/>
                  <a:gd name="connsiteY5" fmla="*/ 1510240 h 1512846"/>
                  <a:gd name="connsiteX6" fmla="*/ 98296 w 272317"/>
                  <a:gd name="connsiteY6" fmla="*/ 1502154 h 1512846"/>
                  <a:gd name="connsiteX7" fmla="*/ 21779 w 272317"/>
                  <a:gd name="connsiteY7" fmla="*/ 1481419 h 1512846"/>
                  <a:gd name="connsiteX8" fmla="*/ 14172 w 272317"/>
                  <a:gd name="connsiteY8" fmla="*/ 1472601 h 1512846"/>
                  <a:gd name="connsiteX9" fmla="*/ 11467 w 272317"/>
                  <a:gd name="connsiteY9" fmla="*/ 1450541 h 1512846"/>
                  <a:gd name="connsiteX10" fmla="*/ 10763 w 272317"/>
                  <a:gd name="connsiteY10" fmla="*/ 1432708 h 1512846"/>
                  <a:gd name="connsiteX11" fmla="*/ 8369 w 272317"/>
                  <a:gd name="connsiteY11" fmla="*/ 1129793 h 1512846"/>
                  <a:gd name="connsiteX12" fmla="*/ 6847 w 272317"/>
                  <a:gd name="connsiteY12" fmla="*/ 883195 h 1512846"/>
                  <a:gd name="connsiteX13" fmla="*/ 5072 w 272317"/>
                  <a:gd name="connsiteY13" fmla="*/ 692014 h 1512846"/>
                  <a:gd name="connsiteX14" fmla="*/ 3748 w 272317"/>
                  <a:gd name="connsiteY14" fmla="*/ 507960 h 1512846"/>
                  <a:gd name="connsiteX15" fmla="*/ 1213 w 272317"/>
                  <a:gd name="connsiteY15" fmla="*/ 225611 h 1512846"/>
                  <a:gd name="connsiteX16" fmla="*/ 57 w 272317"/>
                  <a:gd name="connsiteY16" fmla="*/ 53193 h 1512846"/>
                  <a:gd name="connsiteX17" fmla="*/ 565 w 272317"/>
                  <a:gd name="connsiteY17" fmla="*/ 40713 h 1512846"/>
                  <a:gd name="connsiteX18" fmla="*/ 15609 w 272317"/>
                  <a:gd name="connsiteY18" fmla="*/ 21499 h 1512846"/>
                  <a:gd name="connsiteX19" fmla="*/ 89281 w 272317"/>
                  <a:gd name="connsiteY19" fmla="*/ 10455 h 1512846"/>
                  <a:gd name="connsiteX20" fmla="*/ 142669 w 272317"/>
                  <a:gd name="connsiteY20" fmla="*/ 1580 h 1512846"/>
                  <a:gd name="connsiteX21" fmla="*/ 155966 w 272317"/>
                  <a:gd name="connsiteY21" fmla="*/ 341 h 1512846"/>
                  <a:gd name="connsiteX22" fmla="*/ 205917 w 272317"/>
                  <a:gd name="connsiteY22" fmla="*/ 623 h 1512846"/>
                  <a:gd name="connsiteX23" fmla="*/ 254515 w 272317"/>
                  <a:gd name="connsiteY23" fmla="*/ 5158 h 1512846"/>
                  <a:gd name="connsiteX24" fmla="*/ 257727 w 272317"/>
                  <a:gd name="connsiteY24" fmla="*/ 6539 h 1512846"/>
                  <a:gd name="connsiteX25" fmla="*/ 261502 w 272317"/>
                  <a:gd name="connsiteY25" fmla="*/ 21611 h 1512846"/>
                  <a:gd name="connsiteX26" fmla="*/ 261530 w 272317"/>
                  <a:gd name="connsiteY26" fmla="*/ 200425 h 1512846"/>
                  <a:gd name="connsiteX27" fmla="*/ 262094 w 272317"/>
                  <a:gd name="connsiteY27" fmla="*/ 338979 h 1512846"/>
                  <a:gd name="connsiteX28" fmla="*/ 264883 w 272317"/>
                  <a:gd name="connsiteY28" fmla="*/ 596987 h 1512846"/>
                  <a:gd name="connsiteX29" fmla="*/ 265981 w 272317"/>
                  <a:gd name="connsiteY29" fmla="*/ 855332 h 1512846"/>
                  <a:gd name="connsiteX30" fmla="*/ 268461 w 272317"/>
                  <a:gd name="connsiteY30" fmla="*/ 1112438 h 1512846"/>
                  <a:gd name="connsiteX31" fmla="*/ 269559 w 272317"/>
                  <a:gd name="connsiteY31" fmla="*/ 1369910 h 1512846"/>
                  <a:gd name="connsiteX32" fmla="*/ 272180 w 272317"/>
                  <a:gd name="connsiteY32" fmla="*/ 1478601 h 1512846"/>
                  <a:gd name="connsiteX33" fmla="*/ 267926 w 272317"/>
                  <a:gd name="connsiteY33" fmla="*/ 1492293 h 1512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72317" h="1512846">
                    <a:moveTo>
                      <a:pt x="267926" y="1492293"/>
                    </a:moveTo>
                    <a:cubicBezTo>
                      <a:pt x="267559" y="1492406"/>
                      <a:pt x="267221" y="1492547"/>
                      <a:pt x="266883" y="1492744"/>
                    </a:cubicBezTo>
                    <a:cubicBezTo>
                      <a:pt x="263953" y="1495477"/>
                      <a:pt x="260488" y="1496857"/>
                      <a:pt x="256544" y="1497506"/>
                    </a:cubicBezTo>
                    <a:cubicBezTo>
                      <a:pt x="234851" y="1501196"/>
                      <a:pt x="213214" y="1505140"/>
                      <a:pt x="191436" y="1508437"/>
                    </a:cubicBezTo>
                    <a:cubicBezTo>
                      <a:pt x="184984" y="1509423"/>
                      <a:pt x="178505" y="1508634"/>
                      <a:pt x="172053" y="1508747"/>
                    </a:cubicBezTo>
                    <a:cubicBezTo>
                      <a:pt x="168531" y="1509197"/>
                      <a:pt x="164841" y="1509113"/>
                      <a:pt x="161516" y="1510240"/>
                    </a:cubicBezTo>
                    <a:cubicBezTo>
                      <a:pt x="139119" y="1517705"/>
                      <a:pt x="118975" y="1507281"/>
                      <a:pt x="98296" y="1502154"/>
                    </a:cubicBezTo>
                    <a:cubicBezTo>
                      <a:pt x="72659" y="1495815"/>
                      <a:pt x="47303" y="1488237"/>
                      <a:pt x="21779" y="1481419"/>
                    </a:cubicBezTo>
                    <a:cubicBezTo>
                      <a:pt x="16933" y="1480123"/>
                      <a:pt x="13468" y="1478348"/>
                      <a:pt x="14172" y="1472601"/>
                    </a:cubicBezTo>
                    <a:cubicBezTo>
                      <a:pt x="8904" y="1465783"/>
                      <a:pt x="11073" y="1458063"/>
                      <a:pt x="11467" y="1450541"/>
                    </a:cubicBezTo>
                    <a:cubicBezTo>
                      <a:pt x="10876" y="1444597"/>
                      <a:pt x="10763" y="1438652"/>
                      <a:pt x="10763" y="1432708"/>
                    </a:cubicBezTo>
                    <a:cubicBezTo>
                      <a:pt x="11214" y="1331736"/>
                      <a:pt x="9580" y="1230736"/>
                      <a:pt x="8369" y="1129793"/>
                    </a:cubicBezTo>
                    <a:cubicBezTo>
                      <a:pt x="7382" y="1047584"/>
                      <a:pt x="9383" y="965347"/>
                      <a:pt x="6847" y="883195"/>
                    </a:cubicBezTo>
                    <a:cubicBezTo>
                      <a:pt x="4875" y="819440"/>
                      <a:pt x="7495" y="755685"/>
                      <a:pt x="5072" y="692014"/>
                    </a:cubicBezTo>
                    <a:cubicBezTo>
                      <a:pt x="2734" y="630653"/>
                      <a:pt x="4143" y="569321"/>
                      <a:pt x="3748" y="507960"/>
                    </a:cubicBezTo>
                    <a:cubicBezTo>
                      <a:pt x="3156" y="413835"/>
                      <a:pt x="2255" y="319709"/>
                      <a:pt x="1213" y="225611"/>
                    </a:cubicBezTo>
                    <a:cubicBezTo>
                      <a:pt x="593" y="168139"/>
                      <a:pt x="1015" y="110666"/>
                      <a:pt x="57" y="53193"/>
                    </a:cubicBezTo>
                    <a:cubicBezTo>
                      <a:pt x="1" y="49024"/>
                      <a:pt x="-168" y="44854"/>
                      <a:pt x="565" y="40713"/>
                    </a:cubicBezTo>
                    <a:cubicBezTo>
                      <a:pt x="-253" y="25415"/>
                      <a:pt x="593" y="24260"/>
                      <a:pt x="15609" y="21499"/>
                    </a:cubicBezTo>
                    <a:cubicBezTo>
                      <a:pt x="40035" y="17019"/>
                      <a:pt x="64686" y="14005"/>
                      <a:pt x="89281" y="10455"/>
                    </a:cubicBezTo>
                    <a:cubicBezTo>
                      <a:pt x="107086" y="7891"/>
                      <a:pt x="124976" y="5187"/>
                      <a:pt x="142669" y="1580"/>
                    </a:cubicBezTo>
                    <a:cubicBezTo>
                      <a:pt x="147064" y="679"/>
                      <a:pt x="151487" y="341"/>
                      <a:pt x="155966" y="341"/>
                    </a:cubicBezTo>
                    <a:cubicBezTo>
                      <a:pt x="172617" y="341"/>
                      <a:pt x="189351" y="-589"/>
                      <a:pt x="205917" y="623"/>
                    </a:cubicBezTo>
                    <a:cubicBezTo>
                      <a:pt x="222116" y="1806"/>
                      <a:pt x="238259" y="3947"/>
                      <a:pt x="254515" y="5158"/>
                    </a:cubicBezTo>
                    <a:cubicBezTo>
                      <a:pt x="255670" y="5440"/>
                      <a:pt x="256741" y="5891"/>
                      <a:pt x="257727" y="6539"/>
                    </a:cubicBezTo>
                    <a:cubicBezTo>
                      <a:pt x="262263" y="10737"/>
                      <a:pt x="261502" y="16315"/>
                      <a:pt x="261502" y="21611"/>
                    </a:cubicBezTo>
                    <a:cubicBezTo>
                      <a:pt x="261587" y="81225"/>
                      <a:pt x="261530" y="140811"/>
                      <a:pt x="261530" y="200425"/>
                    </a:cubicBezTo>
                    <a:cubicBezTo>
                      <a:pt x="261530" y="246628"/>
                      <a:pt x="258938" y="293001"/>
                      <a:pt x="262094" y="338979"/>
                    </a:cubicBezTo>
                    <a:cubicBezTo>
                      <a:pt x="268010" y="425019"/>
                      <a:pt x="263868" y="511003"/>
                      <a:pt x="264883" y="596987"/>
                    </a:cubicBezTo>
                    <a:cubicBezTo>
                      <a:pt x="265897" y="683111"/>
                      <a:pt x="262009" y="769377"/>
                      <a:pt x="265981" y="855332"/>
                    </a:cubicBezTo>
                    <a:cubicBezTo>
                      <a:pt x="269926" y="941119"/>
                      <a:pt x="267418" y="1026764"/>
                      <a:pt x="268461" y="1112438"/>
                    </a:cubicBezTo>
                    <a:cubicBezTo>
                      <a:pt x="269503" y="1198253"/>
                      <a:pt x="266855" y="1284152"/>
                      <a:pt x="269559" y="1369910"/>
                    </a:cubicBezTo>
                    <a:cubicBezTo>
                      <a:pt x="270686" y="1406113"/>
                      <a:pt x="271391" y="1442371"/>
                      <a:pt x="272180" y="1478601"/>
                    </a:cubicBezTo>
                    <a:cubicBezTo>
                      <a:pt x="272292" y="1483475"/>
                      <a:pt x="273250" y="1488941"/>
                      <a:pt x="267926" y="1492293"/>
                    </a:cubicBezTo>
                    <a:close/>
                  </a:path>
                </a:pathLst>
              </a:custGeom>
              <a:solidFill>
                <a:srgbClr val="CAC45D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BE1004C6-0215-42D2-99E1-59648AB04946}"/>
                  </a:ext>
                </a:extLst>
              </p:cNvPr>
              <p:cNvSpPr/>
              <p:nvPr/>
            </p:nvSpPr>
            <p:spPr>
              <a:xfrm>
                <a:off x="10771548" y="2760809"/>
                <a:ext cx="1185547" cy="2942500"/>
              </a:xfrm>
              <a:custGeom>
                <a:avLst/>
                <a:gdLst>
                  <a:gd name="connsiteX0" fmla="*/ 569171 w 629743"/>
                  <a:gd name="connsiteY0" fmla="*/ 142671 h 1563008"/>
                  <a:gd name="connsiteX1" fmla="*/ 491780 w 629743"/>
                  <a:gd name="connsiteY1" fmla="*/ 138868 h 1563008"/>
                  <a:gd name="connsiteX2" fmla="*/ 428475 w 629743"/>
                  <a:gd name="connsiteY2" fmla="*/ 145545 h 1563008"/>
                  <a:gd name="connsiteX3" fmla="*/ 397147 w 629743"/>
                  <a:gd name="connsiteY3" fmla="*/ 150419 h 1563008"/>
                  <a:gd name="connsiteX4" fmla="*/ 335195 w 629743"/>
                  <a:gd name="connsiteY4" fmla="*/ 159913 h 1563008"/>
                  <a:gd name="connsiteX5" fmla="*/ 332574 w 629743"/>
                  <a:gd name="connsiteY5" fmla="*/ 160307 h 1563008"/>
                  <a:gd name="connsiteX6" fmla="*/ 318009 w 629743"/>
                  <a:gd name="connsiteY6" fmla="*/ 174929 h 1563008"/>
                  <a:gd name="connsiteX7" fmla="*/ 308430 w 629743"/>
                  <a:gd name="connsiteY7" fmla="*/ 178676 h 1563008"/>
                  <a:gd name="connsiteX8" fmla="*/ 264650 w 629743"/>
                  <a:gd name="connsiteY8" fmla="*/ 178113 h 1563008"/>
                  <a:gd name="connsiteX9" fmla="*/ 262959 w 629743"/>
                  <a:gd name="connsiteY9" fmla="*/ 177690 h 1563008"/>
                  <a:gd name="connsiteX10" fmla="*/ 232645 w 629743"/>
                  <a:gd name="connsiteY10" fmla="*/ 182508 h 1563008"/>
                  <a:gd name="connsiteX11" fmla="*/ 226137 w 629743"/>
                  <a:gd name="connsiteY11" fmla="*/ 189579 h 1563008"/>
                  <a:gd name="connsiteX12" fmla="*/ 225968 w 629743"/>
                  <a:gd name="connsiteY12" fmla="*/ 202088 h 1563008"/>
                  <a:gd name="connsiteX13" fmla="*/ 225968 w 629743"/>
                  <a:gd name="connsiteY13" fmla="*/ 925568 h 1563008"/>
                  <a:gd name="connsiteX14" fmla="*/ 225799 w 629743"/>
                  <a:gd name="connsiteY14" fmla="*/ 938978 h 1563008"/>
                  <a:gd name="connsiteX15" fmla="*/ 219742 w 629743"/>
                  <a:gd name="connsiteY15" fmla="*/ 948670 h 1563008"/>
                  <a:gd name="connsiteX16" fmla="*/ 219601 w 629743"/>
                  <a:gd name="connsiteY16" fmla="*/ 900438 h 1563008"/>
                  <a:gd name="connsiteX17" fmla="*/ 221883 w 629743"/>
                  <a:gd name="connsiteY17" fmla="*/ 952248 h 1563008"/>
                  <a:gd name="connsiteX18" fmla="*/ 222362 w 629743"/>
                  <a:gd name="connsiteY18" fmla="*/ 961151 h 1563008"/>
                  <a:gd name="connsiteX19" fmla="*/ 222362 w 629743"/>
                  <a:gd name="connsiteY19" fmla="*/ 1528130 h 1563008"/>
                  <a:gd name="connsiteX20" fmla="*/ 220953 w 629743"/>
                  <a:gd name="connsiteY20" fmla="*/ 1540470 h 1563008"/>
                  <a:gd name="connsiteX21" fmla="*/ 210360 w 629743"/>
                  <a:gd name="connsiteY21" fmla="*/ 1547795 h 1563008"/>
                  <a:gd name="connsiteX22" fmla="*/ 142745 w 629743"/>
                  <a:gd name="connsiteY22" fmla="*/ 1562163 h 1563008"/>
                  <a:gd name="connsiteX23" fmla="*/ 125194 w 629743"/>
                  <a:gd name="connsiteY23" fmla="*/ 1563008 h 1563008"/>
                  <a:gd name="connsiteX24" fmla="*/ 112657 w 629743"/>
                  <a:gd name="connsiteY24" fmla="*/ 1559599 h 1563008"/>
                  <a:gd name="connsiteX25" fmla="*/ 58875 w 629743"/>
                  <a:gd name="connsiteY25" fmla="*/ 1549739 h 1563008"/>
                  <a:gd name="connsiteX26" fmla="*/ 40900 w 629743"/>
                  <a:gd name="connsiteY26" fmla="*/ 1546640 h 1563008"/>
                  <a:gd name="connsiteX27" fmla="*/ 31913 w 629743"/>
                  <a:gd name="connsiteY27" fmla="*/ 1534497 h 1563008"/>
                  <a:gd name="connsiteX28" fmla="*/ 29913 w 629743"/>
                  <a:gd name="connsiteY28" fmla="*/ 1527229 h 1563008"/>
                  <a:gd name="connsiteX29" fmla="*/ 25236 w 629743"/>
                  <a:gd name="connsiteY29" fmla="*/ 1499366 h 1563008"/>
                  <a:gd name="connsiteX30" fmla="*/ 24616 w 629743"/>
                  <a:gd name="connsiteY30" fmla="*/ 1315256 h 1563008"/>
                  <a:gd name="connsiteX31" fmla="*/ 20982 w 629743"/>
                  <a:gd name="connsiteY31" fmla="*/ 1102043 h 1563008"/>
                  <a:gd name="connsiteX32" fmla="*/ 17827 w 629743"/>
                  <a:gd name="connsiteY32" fmla="*/ 899536 h 1563008"/>
                  <a:gd name="connsiteX33" fmla="*/ 13742 w 629743"/>
                  <a:gd name="connsiteY33" fmla="*/ 672942 h 1563008"/>
                  <a:gd name="connsiteX34" fmla="*/ 10389 w 629743"/>
                  <a:gd name="connsiteY34" fmla="*/ 452573 h 1563008"/>
                  <a:gd name="connsiteX35" fmla="*/ 6783 w 629743"/>
                  <a:gd name="connsiteY35" fmla="*/ 271534 h 1563008"/>
                  <a:gd name="connsiteX36" fmla="*/ 3881 w 629743"/>
                  <a:gd name="connsiteY36" fmla="*/ 215611 h 1563008"/>
                  <a:gd name="connsiteX37" fmla="*/ 4445 w 629743"/>
                  <a:gd name="connsiteY37" fmla="*/ 204032 h 1563008"/>
                  <a:gd name="connsiteX38" fmla="*/ 4247 w 629743"/>
                  <a:gd name="connsiteY38" fmla="*/ 94186 h 1563008"/>
                  <a:gd name="connsiteX39" fmla="*/ 303 w 629743"/>
                  <a:gd name="connsiteY39" fmla="*/ 32064 h 1563008"/>
                  <a:gd name="connsiteX40" fmla="*/ 9572 w 629743"/>
                  <a:gd name="connsiteY40" fmla="*/ 15442 h 1563008"/>
                  <a:gd name="connsiteX41" fmla="*/ 19602 w 629743"/>
                  <a:gd name="connsiteY41" fmla="*/ 14259 h 1563008"/>
                  <a:gd name="connsiteX42" fmla="*/ 44507 w 629743"/>
                  <a:gd name="connsiteY42" fmla="*/ 11357 h 1563008"/>
                  <a:gd name="connsiteX43" fmla="*/ 112460 w 629743"/>
                  <a:gd name="connsiteY43" fmla="*/ 2624 h 1563008"/>
                  <a:gd name="connsiteX44" fmla="*/ 187907 w 629743"/>
                  <a:gd name="connsiteY44" fmla="*/ 3074 h 1563008"/>
                  <a:gd name="connsiteX45" fmla="*/ 199514 w 629743"/>
                  <a:gd name="connsiteY45" fmla="*/ 3328 h 1563008"/>
                  <a:gd name="connsiteX46" fmla="*/ 348859 w 629743"/>
                  <a:gd name="connsiteY46" fmla="*/ 3553 h 1563008"/>
                  <a:gd name="connsiteX47" fmla="*/ 546238 w 629743"/>
                  <a:gd name="connsiteY47" fmla="*/ 6991 h 1563008"/>
                  <a:gd name="connsiteX48" fmla="*/ 555028 w 629743"/>
                  <a:gd name="connsiteY48" fmla="*/ 8343 h 1563008"/>
                  <a:gd name="connsiteX49" fmla="*/ 568579 w 629743"/>
                  <a:gd name="connsiteY49" fmla="*/ 11526 h 1563008"/>
                  <a:gd name="connsiteX50" fmla="*/ 623685 w 629743"/>
                  <a:gd name="connsiteY50" fmla="*/ 11526 h 1563008"/>
                  <a:gd name="connsiteX51" fmla="*/ 628446 w 629743"/>
                  <a:gd name="connsiteY51" fmla="*/ 23246 h 1563008"/>
                  <a:gd name="connsiteX52" fmla="*/ 584469 w 629743"/>
                  <a:gd name="connsiteY52" fmla="*/ 42066 h 1563008"/>
                  <a:gd name="connsiteX53" fmla="*/ 573988 w 629743"/>
                  <a:gd name="connsiteY53" fmla="*/ 48320 h 1563008"/>
                  <a:gd name="connsiteX54" fmla="*/ 572213 w 629743"/>
                  <a:gd name="connsiteY54" fmla="*/ 59674 h 1563008"/>
                  <a:gd name="connsiteX55" fmla="*/ 572185 w 629743"/>
                  <a:gd name="connsiteY55" fmla="*/ 131149 h 1563008"/>
                  <a:gd name="connsiteX56" fmla="*/ 569171 w 629743"/>
                  <a:gd name="connsiteY56" fmla="*/ 142671 h 1563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629743" h="1563008">
                    <a:moveTo>
                      <a:pt x="569171" y="142671"/>
                    </a:moveTo>
                    <a:cubicBezTo>
                      <a:pt x="543252" y="143967"/>
                      <a:pt x="517727" y="138502"/>
                      <a:pt x="491780" y="138868"/>
                    </a:cubicBezTo>
                    <a:cubicBezTo>
                      <a:pt x="470340" y="139150"/>
                      <a:pt x="449520" y="142446"/>
                      <a:pt x="428475" y="145545"/>
                    </a:cubicBezTo>
                    <a:cubicBezTo>
                      <a:pt x="418051" y="147066"/>
                      <a:pt x="407627" y="149066"/>
                      <a:pt x="397147" y="150419"/>
                    </a:cubicBezTo>
                    <a:cubicBezTo>
                      <a:pt x="376440" y="153123"/>
                      <a:pt x="355592" y="155067"/>
                      <a:pt x="335195" y="159913"/>
                    </a:cubicBezTo>
                    <a:cubicBezTo>
                      <a:pt x="334321" y="160110"/>
                      <a:pt x="333392" y="160448"/>
                      <a:pt x="332574" y="160307"/>
                    </a:cubicBezTo>
                    <a:cubicBezTo>
                      <a:pt x="320770" y="158307"/>
                      <a:pt x="316967" y="164167"/>
                      <a:pt x="318009" y="174929"/>
                    </a:cubicBezTo>
                    <a:cubicBezTo>
                      <a:pt x="315643" y="178282"/>
                      <a:pt x="312037" y="178704"/>
                      <a:pt x="308430" y="178676"/>
                    </a:cubicBezTo>
                    <a:cubicBezTo>
                      <a:pt x="293837" y="178564"/>
                      <a:pt x="279215" y="179493"/>
                      <a:pt x="264650" y="178113"/>
                    </a:cubicBezTo>
                    <a:cubicBezTo>
                      <a:pt x="264058" y="178056"/>
                      <a:pt x="263241" y="177465"/>
                      <a:pt x="262959" y="177690"/>
                    </a:cubicBezTo>
                    <a:cubicBezTo>
                      <a:pt x="253888" y="185832"/>
                      <a:pt x="242759" y="181043"/>
                      <a:pt x="232645" y="182508"/>
                    </a:cubicBezTo>
                    <a:cubicBezTo>
                      <a:pt x="228335" y="183128"/>
                      <a:pt x="226391" y="185438"/>
                      <a:pt x="226137" y="189579"/>
                    </a:cubicBezTo>
                    <a:cubicBezTo>
                      <a:pt x="225884" y="193749"/>
                      <a:pt x="225968" y="197918"/>
                      <a:pt x="225968" y="202088"/>
                    </a:cubicBezTo>
                    <a:cubicBezTo>
                      <a:pt x="225968" y="443248"/>
                      <a:pt x="225968" y="684408"/>
                      <a:pt x="225968" y="925568"/>
                    </a:cubicBezTo>
                    <a:cubicBezTo>
                      <a:pt x="225968" y="930048"/>
                      <a:pt x="226109" y="934527"/>
                      <a:pt x="225799" y="938978"/>
                    </a:cubicBezTo>
                    <a:cubicBezTo>
                      <a:pt x="225546" y="942500"/>
                      <a:pt x="224982" y="945965"/>
                      <a:pt x="219742" y="948670"/>
                    </a:cubicBezTo>
                    <a:cubicBezTo>
                      <a:pt x="219460" y="931175"/>
                      <a:pt x="219714" y="914806"/>
                      <a:pt x="219601" y="900438"/>
                    </a:cubicBezTo>
                    <a:cubicBezTo>
                      <a:pt x="221094" y="916356"/>
                      <a:pt x="216812" y="934414"/>
                      <a:pt x="221883" y="952248"/>
                    </a:cubicBezTo>
                    <a:cubicBezTo>
                      <a:pt x="222700" y="955121"/>
                      <a:pt x="222362" y="958164"/>
                      <a:pt x="222362" y="961151"/>
                    </a:cubicBezTo>
                    <a:cubicBezTo>
                      <a:pt x="222390" y="1150134"/>
                      <a:pt x="222390" y="1339118"/>
                      <a:pt x="222362" y="1528130"/>
                    </a:cubicBezTo>
                    <a:cubicBezTo>
                      <a:pt x="222362" y="1532272"/>
                      <a:pt x="222728" y="1536498"/>
                      <a:pt x="220953" y="1540470"/>
                    </a:cubicBezTo>
                    <a:cubicBezTo>
                      <a:pt x="218643" y="1544668"/>
                      <a:pt x="214812" y="1546950"/>
                      <a:pt x="210360" y="1547795"/>
                    </a:cubicBezTo>
                    <a:cubicBezTo>
                      <a:pt x="187709" y="1552077"/>
                      <a:pt x="165340" y="1557684"/>
                      <a:pt x="142745" y="1562163"/>
                    </a:cubicBezTo>
                    <a:cubicBezTo>
                      <a:pt x="136942" y="1563318"/>
                      <a:pt x="130941" y="1560445"/>
                      <a:pt x="125194" y="1563008"/>
                    </a:cubicBezTo>
                    <a:cubicBezTo>
                      <a:pt x="121390" y="1560445"/>
                      <a:pt x="116967" y="1560445"/>
                      <a:pt x="112657" y="1559599"/>
                    </a:cubicBezTo>
                    <a:cubicBezTo>
                      <a:pt x="94767" y="1556162"/>
                      <a:pt x="76511" y="1554725"/>
                      <a:pt x="58875" y="1549739"/>
                    </a:cubicBezTo>
                    <a:cubicBezTo>
                      <a:pt x="53015" y="1548077"/>
                      <a:pt x="46591" y="1547063"/>
                      <a:pt x="40900" y="1546640"/>
                    </a:cubicBezTo>
                    <a:cubicBezTo>
                      <a:pt x="31096" y="1545907"/>
                      <a:pt x="31998" y="1540695"/>
                      <a:pt x="31913" y="1534497"/>
                    </a:cubicBezTo>
                    <a:cubicBezTo>
                      <a:pt x="31885" y="1531962"/>
                      <a:pt x="32787" y="1529032"/>
                      <a:pt x="29913" y="1527229"/>
                    </a:cubicBezTo>
                    <a:cubicBezTo>
                      <a:pt x="25743" y="1518383"/>
                      <a:pt x="25236" y="1509001"/>
                      <a:pt x="25236" y="1499366"/>
                    </a:cubicBezTo>
                    <a:cubicBezTo>
                      <a:pt x="25405" y="1437977"/>
                      <a:pt x="27997" y="1376447"/>
                      <a:pt x="24616" y="1315256"/>
                    </a:cubicBezTo>
                    <a:cubicBezTo>
                      <a:pt x="20672" y="1244119"/>
                      <a:pt x="25687" y="1172898"/>
                      <a:pt x="20982" y="1102043"/>
                    </a:cubicBezTo>
                    <a:cubicBezTo>
                      <a:pt x="16503" y="1034456"/>
                      <a:pt x="21517" y="966926"/>
                      <a:pt x="17827" y="899536"/>
                    </a:cubicBezTo>
                    <a:cubicBezTo>
                      <a:pt x="13685" y="823977"/>
                      <a:pt x="17996" y="748276"/>
                      <a:pt x="13742" y="672942"/>
                    </a:cubicBezTo>
                    <a:cubicBezTo>
                      <a:pt x="9572" y="599382"/>
                      <a:pt x="15150" y="525851"/>
                      <a:pt x="10389" y="452573"/>
                    </a:cubicBezTo>
                    <a:cubicBezTo>
                      <a:pt x="6473" y="392142"/>
                      <a:pt x="9966" y="331768"/>
                      <a:pt x="6783" y="271534"/>
                    </a:cubicBezTo>
                    <a:cubicBezTo>
                      <a:pt x="5797" y="252940"/>
                      <a:pt x="4078" y="234290"/>
                      <a:pt x="3881" y="215611"/>
                    </a:cubicBezTo>
                    <a:cubicBezTo>
                      <a:pt x="3825" y="211723"/>
                      <a:pt x="3881" y="207863"/>
                      <a:pt x="4445" y="204032"/>
                    </a:cubicBezTo>
                    <a:cubicBezTo>
                      <a:pt x="3261" y="167407"/>
                      <a:pt x="3346" y="130782"/>
                      <a:pt x="4247" y="94186"/>
                    </a:cubicBezTo>
                    <a:cubicBezTo>
                      <a:pt x="4755" y="73225"/>
                      <a:pt x="-1415" y="52969"/>
                      <a:pt x="303" y="32064"/>
                    </a:cubicBezTo>
                    <a:cubicBezTo>
                      <a:pt x="895" y="24908"/>
                      <a:pt x="1627" y="18288"/>
                      <a:pt x="9572" y="15442"/>
                    </a:cubicBezTo>
                    <a:cubicBezTo>
                      <a:pt x="12868" y="14710"/>
                      <a:pt x="16165" y="13808"/>
                      <a:pt x="19602" y="14259"/>
                    </a:cubicBezTo>
                    <a:cubicBezTo>
                      <a:pt x="28194" y="15780"/>
                      <a:pt x="36590" y="15696"/>
                      <a:pt x="44507" y="11357"/>
                    </a:cubicBezTo>
                    <a:cubicBezTo>
                      <a:pt x="67383" y="10202"/>
                      <a:pt x="89921" y="5892"/>
                      <a:pt x="112460" y="2624"/>
                    </a:cubicBezTo>
                    <a:cubicBezTo>
                      <a:pt x="137900" y="-1095"/>
                      <a:pt x="162776" y="-785"/>
                      <a:pt x="187907" y="3074"/>
                    </a:cubicBezTo>
                    <a:cubicBezTo>
                      <a:pt x="191738" y="3666"/>
                      <a:pt x="195654" y="3328"/>
                      <a:pt x="199514" y="3328"/>
                    </a:cubicBezTo>
                    <a:cubicBezTo>
                      <a:pt x="249295" y="3328"/>
                      <a:pt x="299077" y="2483"/>
                      <a:pt x="348859" y="3553"/>
                    </a:cubicBezTo>
                    <a:cubicBezTo>
                      <a:pt x="414642" y="4962"/>
                      <a:pt x="480398" y="8286"/>
                      <a:pt x="546238" y="6991"/>
                    </a:cubicBezTo>
                    <a:cubicBezTo>
                      <a:pt x="549224" y="6934"/>
                      <a:pt x="552183" y="7244"/>
                      <a:pt x="555028" y="8343"/>
                    </a:cubicBezTo>
                    <a:cubicBezTo>
                      <a:pt x="559113" y="11188"/>
                      <a:pt x="563762" y="11526"/>
                      <a:pt x="568579" y="11526"/>
                    </a:cubicBezTo>
                    <a:cubicBezTo>
                      <a:pt x="586948" y="11442"/>
                      <a:pt x="605317" y="11442"/>
                      <a:pt x="623685" y="11526"/>
                    </a:cubicBezTo>
                    <a:cubicBezTo>
                      <a:pt x="627460" y="11555"/>
                      <a:pt x="632024" y="21669"/>
                      <a:pt x="628446" y="23246"/>
                    </a:cubicBezTo>
                    <a:cubicBezTo>
                      <a:pt x="613825" y="29642"/>
                      <a:pt x="599316" y="36234"/>
                      <a:pt x="584469" y="42066"/>
                    </a:cubicBezTo>
                    <a:cubicBezTo>
                      <a:pt x="580665" y="43559"/>
                      <a:pt x="576524" y="44630"/>
                      <a:pt x="573988" y="48320"/>
                    </a:cubicBezTo>
                    <a:cubicBezTo>
                      <a:pt x="571904" y="51898"/>
                      <a:pt x="572213" y="55814"/>
                      <a:pt x="572213" y="59674"/>
                    </a:cubicBezTo>
                    <a:cubicBezTo>
                      <a:pt x="572213" y="83508"/>
                      <a:pt x="572270" y="107314"/>
                      <a:pt x="572185" y="131149"/>
                    </a:cubicBezTo>
                    <a:cubicBezTo>
                      <a:pt x="572072" y="135093"/>
                      <a:pt x="573002" y="139516"/>
                      <a:pt x="569171" y="142671"/>
                    </a:cubicBezTo>
                    <a:close/>
                  </a:path>
                </a:pathLst>
              </a:custGeom>
              <a:solidFill>
                <a:srgbClr val="9C2689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7C000E71-5341-4BA5-8E4D-E937E13D21CB}"/>
                  </a:ext>
                </a:extLst>
              </p:cNvPr>
              <p:cNvSpPr/>
              <p:nvPr/>
            </p:nvSpPr>
            <p:spPr>
              <a:xfrm>
                <a:off x="10569416" y="3133761"/>
                <a:ext cx="262834" cy="2516787"/>
              </a:xfrm>
              <a:custGeom>
                <a:avLst/>
                <a:gdLst>
                  <a:gd name="connsiteX0" fmla="*/ 114744 w 139613"/>
                  <a:gd name="connsiteY0" fmla="*/ 5503 h 1336876"/>
                  <a:gd name="connsiteX1" fmla="*/ 115336 w 139613"/>
                  <a:gd name="connsiteY1" fmla="*/ 33197 h 1336876"/>
                  <a:gd name="connsiteX2" fmla="*/ 119393 w 139613"/>
                  <a:gd name="connsiteY2" fmla="*/ 226773 h 1336876"/>
                  <a:gd name="connsiteX3" fmla="*/ 123112 w 139613"/>
                  <a:gd name="connsiteY3" fmla="*/ 455988 h 1336876"/>
                  <a:gd name="connsiteX4" fmla="*/ 126464 w 139613"/>
                  <a:gd name="connsiteY4" fmla="*/ 656664 h 1336876"/>
                  <a:gd name="connsiteX5" fmla="*/ 130324 w 139613"/>
                  <a:gd name="connsiteY5" fmla="*/ 884977 h 1336876"/>
                  <a:gd name="connsiteX6" fmla="*/ 133733 w 139613"/>
                  <a:gd name="connsiteY6" fmla="*/ 1085709 h 1336876"/>
                  <a:gd name="connsiteX7" fmla="*/ 136832 w 139613"/>
                  <a:gd name="connsiteY7" fmla="*/ 1312388 h 1336876"/>
                  <a:gd name="connsiteX8" fmla="*/ 137311 w 139613"/>
                  <a:gd name="connsiteY8" fmla="*/ 1329151 h 1336876"/>
                  <a:gd name="connsiteX9" fmla="*/ 119646 w 139613"/>
                  <a:gd name="connsiteY9" fmla="*/ 1333856 h 1336876"/>
                  <a:gd name="connsiteX10" fmla="*/ 76429 w 139613"/>
                  <a:gd name="connsiteY10" fmla="*/ 1331574 h 1336876"/>
                  <a:gd name="connsiteX11" fmla="*/ 40988 w 139613"/>
                  <a:gd name="connsiteY11" fmla="*/ 1322418 h 1336876"/>
                  <a:gd name="connsiteX12" fmla="*/ 21408 w 139613"/>
                  <a:gd name="connsiteY12" fmla="*/ 1317910 h 1336876"/>
                  <a:gd name="connsiteX13" fmla="*/ 14364 w 139613"/>
                  <a:gd name="connsiteY13" fmla="*/ 1309261 h 1336876"/>
                  <a:gd name="connsiteX14" fmla="*/ 14477 w 139613"/>
                  <a:gd name="connsiteY14" fmla="*/ 1295879 h 1336876"/>
                  <a:gd name="connsiteX15" fmla="*/ 12618 w 139613"/>
                  <a:gd name="connsiteY15" fmla="*/ 1134307 h 1336876"/>
                  <a:gd name="connsiteX16" fmla="*/ 11406 w 139613"/>
                  <a:gd name="connsiteY16" fmla="*/ 1125630 h 1336876"/>
                  <a:gd name="connsiteX17" fmla="*/ 10786 w 139613"/>
                  <a:gd name="connsiteY17" fmla="*/ 1075369 h 1336876"/>
                  <a:gd name="connsiteX18" fmla="*/ 7490 w 139613"/>
                  <a:gd name="connsiteY18" fmla="*/ 1066438 h 1336876"/>
                  <a:gd name="connsiteX19" fmla="*/ 8025 w 139613"/>
                  <a:gd name="connsiteY19" fmla="*/ 1009614 h 1336876"/>
                  <a:gd name="connsiteX20" fmla="*/ 8392 w 139613"/>
                  <a:gd name="connsiteY20" fmla="*/ 925743 h 1336876"/>
                  <a:gd name="connsiteX21" fmla="*/ 7490 w 139613"/>
                  <a:gd name="connsiteY21" fmla="*/ 904360 h 1336876"/>
                  <a:gd name="connsiteX22" fmla="*/ 6504 w 139613"/>
                  <a:gd name="connsiteY22" fmla="*/ 901176 h 1336876"/>
                  <a:gd name="connsiteX23" fmla="*/ 6307 w 139613"/>
                  <a:gd name="connsiteY23" fmla="*/ 878215 h 1336876"/>
                  <a:gd name="connsiteX24" fmla="*/ 6307 w 139613"/>
                  <a:gd name="connsiteY24" fmla="*/ 850070 h 1336876"/>
                  <a:gd name="connsiteX25" fmla="*/ 6307 w 139613"/>
                  <a:gd name="connsiteY25" fmla="*/ 824969 h 1336876"/>
                  <a:gd name="connsiteX26" fmla="*/ 6251 w 139613"/>
                  <a:gd name="connsiteY26" fmla="*/ 796288 h 1336876"/>
                  <a:gd name="connsiteX27" fmla="*/ 6589 w 139613"/>
                  <a:gd name="connsiteY27" fmla="*/ 768792 h 1336876"/>
                  <a:gd name="connsiteX28" fmla="*/ 4757 w 139613"/>
                  <a:gd name="connsiteY28" fmla="*/ 719940 h 1336876"/>
                  <a:gd name="connsiteX29" fmla="*/ 4391 w 139613"/>
                  <a:gd name="connsiteY29" fmla="*/ 691232 h 1336876"/>
                  <a:gd name="connsiteX30" fmla="*/ 4110 w 139613"/>
                  <a:gd name="connsiteY30" fmla="*/ 679286 h 1336876"/>
                  <a:gd name="connsiteX31" fmla="*/ 3828 w 139613"/>
                  <a:gd name="connsiteY31" fmla="*/ 630406 h 1336876"/>
                  <a:gd name="connsiteX32" fmla="*/ 3912 w 139613"/>
                  <a:gd name="connsiteY32" fmla="*/ 607248 h 1336876"/>
                  <a:gd name="connsiteX33" fmla="*/ 7293 w 139613"/>
                  <a:gd name="connsiteY33" fmla="*/ 596599 h 1336876"/>
                  <a:gd name="connsiteX34" fmla="*/ 6983 w 139613"/>
                  <a:gd name="connsiteY34" fmla="*/ 450663 h 1336876"/>
                  <a:gd name="connsiteX35" fmla="*/ 6645 w 139613"/>
                  <a:gd name="connsiteY35" fmla="*/ 441761 h 1336876"/>
                  <a:gd name="connsiteX36" fmla="*/ 3095 w 139613"/>
                  <a:gd name="connsiteY36" fmla="*/ 335690 h 1336876"/>
                  <a:gd name="connsiteX37" fmla="*/ 475 w 139613"/>
                  <a:gd name="connsiteY37" fmla="*/ 204657 h 1336876"/>
                  <a:gd name="connsiteX38" fmla="*/ 278 w 139613"/>
                  <a:gd name="connsiteY38" fmla="*/ 38409 h 1336876"/>
                  <a:gd name="connsiteX39" fmla="*/ 14336 w 139613"/>
                  <a:gd name="connsiteY39" fmla="*/ 19054 h 1336876"/>
                  <a:gd name="connsiteX40" fmla="*/ 71386 w 139613"/>
                  <a:gd name="connsiteY40" fmla="*/ 1390 h 1336876"/>
                  <a:gd name="connsiteX41" fmla="*/ 85360 w 139613"/>
                  <a:gd name="connsiteY41" fmla="*/ 855 h 1336876"/>
                  <a:gd name="connsiteX42" fmla="*/ 103109 w 139613"/>
                  <a:gd name="connsiteY42" fmla="*/ 2010 h 1336876"/>
                  <a:gd name="connsiteX43" fmla="*/ 114744 w 139613"/>
                  <a:gd name="connsiteY43" fmla="*/ 5503 h 1336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39613" h="1336876">
                    <a:moveTo>
                      <a:pt x="114744" y="5503"/>
                    </a:moveTo>
                    <a:cubicBezTo>
                      <a:pt x="114913" y="14744"/>
                      <a:pt x="114688" y="23985"/>
                      <a:pt x="115336" y="33197"/>
                    </a:cubicBezTo>
                    <a:cubicBezTo>
                      <a:pt x="119816" y="97685"/>
                      <a:pt x="115956" y="162370"/>
                      <a:pt x="119393" y="226773"/>
                    </a:cubicBezTo>
                    <a:cubicBezTo>
                      <a:pt x="123450" y="303206"/>
                      <a:pt x="119055" y="379696"/>
                      <a:pt x="123112" y="455988"/>
                    </a:cubicBezTo>
                    <a:cubicBezTo>
                      <a:pt x="126690" y="522899"/>
                      <a:pt x="122830" y="589894"/>
                      <a:pt x="126464" y="656664"/>
                    </a:cubicBezTo>
                    <a:cubicBezTo>
                      <a:pt x="130634" y="732787"/>
                      <a:pt x="126352" y="808966"/>
                      <a:pt x="130324" y="884977"/>
                    </a:cubicBezTo>
                    <a:cubicBezTo>
                      <a:pt x="133818" y="951916"/>
                      <a:pt x="130042" y="1018911"/>
                      <a:pt x="133733" y="1085709"/>
                    </a:cubicBezTo>
                    <a:cubicBezTo>
                      <a:pt x="137903" y="1161269"/>
                      <a:pt x="135057" y="1236856"/>
                      <a:pt x="136832" y="1312388"/>
                    </a:cubicBezTo>
                    <a:cubicBezTo>
                      <a:pt x="136973" y="1317938"/>
                      <a:pt x="142692" y="1323488"/>
                      <a:pt x="137311" y="1329151"/>
                    </a:cubicBezTo>
                    <a:cubicBezTo>
                      <a:pt x="130859" y="1328559"/>
                      <a:pt x="124802" y="1331574"/>
                      <a:pt x="119646" y="1333856"/>
                    </a:cubicBezTo>
                    <a:cubicBezTo>
                      <a:pt x="104405" y="1340561"/>
                      <a:pt x="90572" y="1334419"/>
                      <a:pt x="76429" y="1331574"/>
                    </a:cubicBezTo>
                    <a:cubicBezTo>
                      <a:pt x="64484" y="1329151"/>
                      <a:pt x="52933" y="1324897"/>
                      <a:pt x="40988" y="1322418"/>
                    </a:cubicBezTo>
                    <a:cubicBezTo>
                      <a:pt x="34452" y="1321065"/>
                      <a:pt x="28535" y="1317713"/>
                      <a:pt x="21408" y="1317910"/>
                    </a:cubicBezTo>
                    <a:cubicBezTo>
                      <a:pt x="17435" y="1318023"/>
                      <a:pt x="14083" y="1314445"/>
                      <a:pt x="14364" y="1309261"/>
                    </a:cubicBezTo>
                    <a:cubicBezTo>
                      <a:pt x="14590" y="1304809"/>
                      <a:pt x="14533" y="1300330"/>
                      <a:pt x="14477" y="1295879"/>
                    </a:cubicBezTo>
                    <a:cubicBezTo>
                      <a:pt x="13885" y="1242012"/>
                      <a:pt x="13266" y="1188174"/>
                      <a:pt x="12618" y="1134307"/>
                    </a:cubicBezTo>
                    <a:cubicBezTo>
                      <a:pt x="12589" y="1131377"/>
                      <a:pt x="13209" y="1128306"/>
                      <a:pt x="11406" y="1125630"/>
                    </a:cubicBezTo>
                    <a:cubicBezTo>
                      <a:pt x="11209" y="1108867"/>
                      <a:pt x="10984" y="1092104"/>
                      <a:pt x="10786" y="1075369"/>
                    </a:cubicBezTo>
                    <a:cubicBezTo>
                      <a:pt x="8448" y="1072862"/>
                      <a:pt x="7462" y="1069819"/>
                      <a:pt x="7490" y="1066438"/>
                    </a:cubicBezTo>
                    <a:cubicBezTo>
                      <a:pt x="7659" y="1047506"/>
                      <a:pt x="6730" y="1028546"/>
                      <a:pt x="8025" y="1009614"/>
                    </a:cubicBezTo>
                    <a:cubicBezTo>
                      <a:pt x="8025" y="981666"/>
                      <a:pt x="8702" y="953690"/>
                      <a:pt x="8392" y="925743"/>
                    </a:cubicBezTo>
                    <a:cubicBezTo>
                      <a:pt x="8307" y="918615"/>
                      <a:pt x="8871" y="911431"/>
                      <a:pt x="7490" y="904360"/>
                    </a:cubicBezTo>
                    <a:cubicBezTo>
                      <a:pt x="7124" y="903317"/>
                      <a:pt x="6814" y="902247"/>
                      <a:pt x="6504" y="901176"/>
                    </a:cubicBezTo>
                    <a:cubicBezTo>
                      <a:pt x="5152" y="893541"/>
                      <a:pt x="5687" y="885878"/>
                      <a:pt x="6307" y="878215"/>
                    </a:cubicBezTo>
                    <a:cubicBezTo>
                      <a:pt x="5236" y="868834"/>
                      <a:pt x="5434" y="859452"/>
                      <a:pt x="6307" y="850070"/>
                    </a:cubicBezTo>
                    <a:cubicBezTo>
                      <a:pt x="5293" y="841703"/>
                      <a:pt x="5462" y="833336"/>
                      <a:pt x="6307" y="824969"/>
                    </a:cubicBezTo>
                    <a:cubicBezTo>
                      <a:pt x="5124" y="815418"/>
                      <a:pt x="5715" y="805839"/>
                      <a:pt x="6251" y="796288"/>
                    </a:cubicBezTo>
                    <a:cubicBezTo>
                      <a:pt x="4870" y="787104"/>
                      <a:pt x="6222" y="777976"/>
                      <a:pt x="6589" y="768792"/>
                    </a:cubicBezTo>
                    <a:cubicBezTo>
                      <a:pt x="7237" y="752480"/>
                      <a:pt x="5969" y="736196"/>
                      <a:pt x="4757" y="719940"/>
                    </a:cubicBezTo>
                    <a:cubicBezTo>
                      <a:pt x="3123" y="710389"/>
                      <a:pt x="3997" y="700810"/>
                      <a:pt x="4391" y="691232"/>
                    </a:cubicBezTo>
                    <a:cubicBezTo>
                      <a:pt x="3659" y="687259"/>
                      <a:pt x="3828" y="683287"/>
                      <a:pt x="4110" y="679286"/>
                    </a:cubicBezTo>
                    <a:cubicBezTo>
                      <a:pt x="4391" y="662974"/>
                      <a:pt x="3546" y="646690"/>
                      <a:pt x="3828" y="630406"/>
                    </a:cubicBezTo>
                    <a:cubicBezTo>
                      <a:pt x="3969" y="622687"/>
                      <a:pt x="3799" y="614968"/>
                      <a:pt x="3912" y="607248"/>
                    </a:cubicBezTo>
                    <a:cubicBezTo>
                      <a:pt x="3969" y="603360"/>
                      <a:pt x="3969" y="599444"/>
                      <a:pt x="7293" y="596599"/>
                    </a:cubicBezTo>
                    <a:cubicBezTo>
                      <a:pt x="7180" y="547944"/>
                      <a:pt x="7096" y="499290"/>
                      <a:pt x="6983" y="450663"/>
                    </a:cubicBezTo>
                    <a:cubicBezTo>
                      <a:pt x="6335" y="447705"/>
                      <a:pt x="6532" y="444719"/>
                      <a:pt x="6645" y="441761"/>
                    </a:cubicBezTo>
                    <a:cubicBezTo>
                      <a:pt x="8307" y="406319"/>
                      <a:pt x="6786" y="370737"/>
                      <a:pt x="3095" y="335690"/>
                    </a:cubicBezTo>
                    <a:cubicBezTo>
                      <a:pt x="-1497" y="291909"/>
                      <a:pt x="1179" y="248325"/>
                      <a:pt x="475" y="204657"/>
                    </a:cubicBezTo>
                    <a:cubicBezTo>
                      <a:pt x="-426" y="149269"/>
                      <a:pt x="222" y="93825"/>
                      <a:pt x="278" y="38409"/>
                    </a:cubicBezTo>
                    <a:cubicBezTo>
                      <a:pt x="278" y="23844"/>
                      <a:pt x="757" y="23646"/>
                      <a:pt x="14336" y="19054"/>
                    </a:cubicBezTo>
                    <a:cubicBezTo>
                      <a:pt x="33212" y="12687"/>
                      <a:pt x="52173" y="6658"/>
                      <a:pt x="71386" y="1390"/>
                    </a:cubicBezTo>
                    <a:cubicBezTo>
                      <a:pt x="76148" y="94"/>
                      <a:pt x="80599" y="-695"/>
                      <a:pt x="85360" y="855"/>
                    </a:cubicBezTo>
                    <a:cubicBezTo>
                      <a:pt x="91164" y="2770"/>
                      <a:pt x="97193" y="1784"/>
                      <a:pt x="103109" y="2010"/>
                    </a:cubicBezTo>
                    <a:cubicBezTo>
                      <a:pt x="107391" y="2094"/>
                      <a:pt x="111561" y="2094"/>
                      <a:pt x="114744" y="5503"/>
                    </a:cubicBezTo>
                    <a:close/>
                  </a:path>
                </a:pathLst>
              </a:custGeom>
              <a:solidFill>
                <a:srgbClr val="ED1F32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B8FF4C71-8B8A-4CAD-A907-DB5612A5CF58}"/>
                  </a:ext>
                </a:extLst>
              </p:cNvPr>
              <p:cNvSpPr/>
              <p:nvPr/>
            </p:nvSpPr>
            <p:spPr>
              <a:xfrm>
                <a:off x="11845289" y="2787165"/>
                <a:ext cx="152437" cy="3134607"/>
              </a:xfrm>
              <a:custGeom>
                <a:avLst/>
                <a:gdLst>
                  <a:gd name="connsiteX0" fmla="*/ 733 w 80972"/>
                  <a:gd name="connsiteY0" fmla="*/ 30742 h 1665052"/>
                  <a:gd name="connsiteX1" fmla="*/ 66291 w 80972"/>
                  <a:gd name="connsiteY1" fmla="*/ 2119 h 1665052"/>
                  <a:gd name="connsiteX2" fmla="*/ 73616 w 80972"/>
                  <a:gd name="connsiteY2" fmla="*/ 5556 h 1665052"/>
                  <a:gd name="connsiteX3" fmla="*/ 78574 w 80972"/>
                  <a:gd name="connsiteY3" fmla="*/ 1357574 h 1665052"/>
                  <a:gd name="connsiteX4" fmla="*/ 80969 w 80972"/>
                  <a:gd name="connsiteY4" fmla="*/ 1655277 h 1665052"/>
                  <a:gd name="connsiteX5" fmla="*/ 70629 w 80972"/>
                  <a:gd name="connsiteY5" fmla="*/ 1664630 h 1665052"/>
                  <a:gd name="connsiteX6" fmla="*/ 20960 w 80972"/>
                  <a:gd name="connsiteY6" fmla="*/ 1658883 h 1665052"/>
                  <a:gd name="connsiteX7" fmla="*/ 13185 w 80972"/>
                  <a:gd name="connsiteY7" fmla="*/ 1649388 h 1665052"/>
                  <a:gd name="connsiteX8" fmla="*/ 12762 w 80972"/>
                  <a:gd name="connsiteY8" fmla="*/ 1613637 h 1665052"/>
                  <a:gd name="connsiteX9" fmla="*/ 12565 w 80972"/>
                  <a:gd name="connsiteY9" fmla="*/ 1513595 h 1665052"/>
                  <a:gd name="connsiteX10" fmla="*/ 0 w 80972"/>
                  <a:gd name="connsiteY10" fmla="*/ 34179 h 1665052"/>
                  <a:gd name="connsiteX11" fmla="*/ 733 w 80972"/>
                  <a:gd name="connsiteY11" fmla="*/ 30742 h 16650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0972" h="1665052">
                    <a:moveTo>
                      <a:pt x="733" y="30742"/>
                    </a:moveTo>
                    <a:cubicBezTo>
                      <a:pt x="22595" y="21192"/>
                      <a:pt x="44457" y="11669"/>
                      <a:pt x="66291" y="2119"/>
                    </a:cubicBezTo>
                    <a:cubicBezTo>
                      <a:pt x="71559" y="-2784"/>
                      <a:pt x="72883" y="1865"/>
                      <a:pt x="73616" y="5556"/>
                    </a:cubicBezTo>
                    <a:cubicBezTo>
                      <a:pt x="75081" y="12852"/>
                      <a:pt x="77306" y="1145685"/>
                      <a:pt x="78574" y="1357574"/>
                    </a:cubicBezTo>
                    <a:cubicBezTo>
                      <a:pt x="79166" y="1456798"/>
                      <a:pt x="80039" y="1556052"/>
                      <a:pt x="80969" y="1655277"/>
                    </a:cubicBezTo>
                    <a:cubicBezTo>
                      <a:pt x="81054" y="1663165"/>
                      <a:pt x="79870" y="1666264"/>
                      <a:pt x="70629" y="1664630"/>
                    </a:cubicBezTo>
                    <a:cubicBezTo>
                      <a:pt x="54261" y="1661700"/>
                      <a:pt x="37583" y="1660122"/>
                      <a:pt x="20960" y="1658883"/>
                    </a:cubicBezTo>
                    <a:cubicBezTo>
                      <a:pt x="13861" y="1658347"/>
                      <a:pt x="13016" y="1655502"/>
                      <a:pt x="13185" y="1649388"/>
                    </a:cubicBezTo>
                    <a:cubicBezTo>
                      <a:pt x="13551" y="1637500"/>
                      <a:pt x="12959" y="1625554"/>
                      <a:pt x="12762" y="1613637"/>
                    </a:cubicBezTo>
                    <a:cubicBezTo>
                      <a:pt x="12847" y="1580280"/>
                      <a:pt x="14932" y="1546783"/>
                      <a:pt x="12565" y="1513595"/>
                    </a:cubicBezTo>
                    <a:cubicBezTo>
                      <a:pt x="8114" y="1451164"/>
                      <a:pt x="0" y="64409"/>
                      <a:pt x="0" y="34179"/>
                    </a:cubicBezTo>
                    <a:cubicBezTo>
                      <a:pt x="28" y="32968"/>
                      <a:pt x="197" y="31841"/>
                      <a:pt x="733" y="30742"/>
                    </a:cubicBezTo>
                    <a:close/>
                  </a:path>
                </a:pathLst>
              </a:custGeom>
              <a:solidFill>
                <a:srgbClr val="BFB3B4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30D683B6-D84B-40DD-AB07-2A5FD5CE02D7}"/>
                  </a:ext>
                </a:extLst>
              </p:cNvPr>
              <p:cNvSpPr/>
              <p:nvPr/>
            </p:nvSpPr>
            <p:spPr>
              <a:xfrm>
                <a:off x="10118423" y="2782080"/>
                <a:ext cx="674644" cy="1199881"/>
              </a:xfrm>
              <a:custGeom>
                <a:avLst/>
                <a:gdLst>
                  <a:gd name="connsiteX0" fmla="*/ 354304 w 358360"/>
                  <a:gd name="connsiteY0" fmla="*/ 192310 h 637357"/>
                  <a:gd name="connsiteX1" fmla="*/ 319792 w 358360"/>
                  <a:gd name="connsiteY1" fmla="*/ 190084 h 637357"/>
                  <a:gd name="connsiteX2" fmla="*/ 306184 w 358360"/>
                  <a:gd name="connsiteY2" fmla="*/ 192789 h 637357"/>
                  <a:gd name="connsiteX3" fmla="*/ 247979 w 358360"/>
                  <a:gd name="connsiteY3" fmla="*/ 210510 h 637357"/>
                  <a:gd name="connsiteX4" fmla="*/ 243387 w 358360"/>
                  <a:gd name="connsiteY4" fmla="*/ 216003 h 637357"/>
                  <a:gd name="connsiteX5" fmla="*/ 243331 w 358360"/>
                  <a:gd name="connsiteY5" fmla="*/ 224033 h 637357"/>
                  <a:gd name="connsiteX6" fmla="*/ 244711 w 358360"/>
                  <a:gd name="connsiteY6" fmla="*/ 501029 h 637357"/>
                  <a:gd name="connsiteX7" fmla="*/ 246852 w 358360"/>
                  <a:gd name="connsiteY7" fmla="*/ 627553 h 637357"/>
                  <a:gd name="connsiteX8" fmla="*/ 246514 w 358360"/>
                  <a:gd name="connsiteY8" fmla="*/ 637357 h 637357"/>
                  <a:gd name="connsiteX9" fmla="*/ 245500 w 358360"/>
                  <a:gd name="connsiteY9" fmla="*/ 583068 h 637357"/>
                  <a:gd name="connsiteX10" fmla="*/ 236034 w 358360"/>
                  <a:gd name="connsiteY10" fmla="*/ 541710 h 637357"/>
                  <a:gd name="connsiteX11" fmla="*/ 160756 w 358360"/>
                  <a:gd name="connsiteY11" fmla="*/ 327371 h 637357"/>
                  <a:gd name="connsiteX12" fmla="*/ 147177 w 358360"/>
                  <a:gd name="connsiteY12" fmla="*/ 320694 h 637357"/>
                  <a:gd name="connsiteX13" fmla="*/ 12792 w 358360"/>
                  <a:gd name="connsiteY13" fmla="*/ 368306 h 637357"/>
                  <a:gd name="connsiteX14" fmla="*/ 7608 w 358360"/>
                  <a:gd name="connsiteY14" fmla="*/ 369377 h 637357"/>
                  <a:gd name="connsiteX15" fmla="*/ 3636 w 358360"/>
                  <a:gd name="connsiteY15" fmla="*/ 355488 h 637357"/>
                  <a:gd name="connsiteX16" fmla="*/ 2988 w 358360"/>
                  <a:gd name="connsiteY16" fmla="*/ 241472 h 637357"/>
                  <a:gd name="connsiteX17" fmla="*/ 1 w 358360"/>
                  <a:gd name="connsiteY17" fmla="*/ 151854 h 637357"/>
                  <a:gd name="connsiteX18" fmla="*/ 3438 w 358360"/>
                  <a:gd name="connsiteY18" fmla="*/ 138443 h 637357"/>
                  <a:gd name="connsiteX19" fmla="*/ 2171 w 358360"/>
                  <a:gd name="connsiteY19" fmla="*/ 26794 h 637357"/>
                  <a:gd name="connsiteX20" fmla="*/ 19469 w 358360"/>
                  <a:gd name="connsiteY20" fmla="*/ 14004 h 637357"/>
                  <a:gd name="connsiteX21" fmla="*/ 85252 w 358360"/>
                  <a:gd name="connsiteY21" fmla="*/ 5552 h 637357"/>
                  <a:gd name="connsiteX22" fmla="*/ 134752 w 358360"/>
                  <a:gd name="connsiteY22" fmla="*/ 565 h 637357"/>
                  <a:gd name="connsiteX23" fmla="*/ 179125 w 358360"/>
                  <a:gd name="connsiteY23" fmla="*/ 2594 h 637357"/>
                  <a:gd name="connsiteX24" fmla="*/ 349092 w 358360"/>
                  <a:gd name="connsiteY24" fmla="*/ 3101 h 637357"/>
                  <a:gd name="connsiteX25" fmla="*/ 358361 w 358360"/>
                  <a:gd name="connsiteY25" fmla="*/ 6200 h 637357"/>
                  <a:gd name="connsiteX26" fmla="*/ 351205 w 358360"/>
                  <a:gd name="connsiteY26" fmla="*/ 19667 h 637357"/>
                  <a:gd name="connsiteX27" fmla="*/ 354445 w 358360"/>
                  <a:gd name="connsiteY27" fmla="*/ 183379 h 637357"/>
                  <a:gd name="connsiteX28" fmla="*/ 354304 w 358360"/>
                  <a:gd name="connsiteY28" fmla="*/ 192310 h 637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58360" h="637357">
                    <a:moveTo>
                      <a:pt x="354304" y="192310"/>
                    </a:moveTo>
                    <a:cubicBezTo>
                      <a:pt x="342866" y="191240"/>
                      <a:pt x="331287" y="193493"/>
                      <a:pt x="319792" y="190084"/>
                    </a:cubicBezTo>
                    <a:cubicBezTo>
                      <a:pt x="315848" y="188929"/>
                      <a:pt x="310608" y="191352"/>
                      <a:pt x="306184" y="192789"/>
                    </a:cubicBezTo>
                    <a:cubicBezTo>
                      <a:pt x="286886" y="199100"/>
                      <a:pt x="267672" y="205608"/>
                      <a:pt x="247979" y="210510"/>
                    </a:cubicBezTo>
                    <a:cubicBezTo>
                      <a:pt x="244711" y="211327"/>
                      <a:pt x="243472" y="213017"/>
                      <a:pt x="243387" y="216003"/>
                    </a:cubicBezTo>
                    <a:cubicBezTo>
                      <a:pt x="243303" y="218680"/>
                      <a:pt x="243331" y="221356"/>
                      <a:pt x="243331" y="224033"/>
                    </a:cubicBezTo>
                    <a:cubicBezTo>
                      <a:pt x="243584" y="316384"/>
                      <a:pt x="242485" y="408734"/>
                      <a:pt x="244711" y="501029"/>
                    </a:cubicBezTo>
                    <a:cubicBezTo>
                      <a:pt x="245725" y="543204"/>
                      <a:pt x="245754" y="585378"/>
                      <a:pt x="246852" y="627553"/>
                    </a:cubicBezTo>
                    <a:cubicBezTo>
                      <a:pt x="246937" y="630821"/>
                      <a:pt x="246655" y="634089"/>
                      <a:pt x="246514" y="637357"/>
                    </a:cubicBezTo>
                    <a:cubicBezTo>
                      <a:pt x="244260" y="619299"/>
                      <a:pt x="244937" y="601127"/>
                      <a:pt x="245500" y="583068"/>
                    </a:cubicBezTo>
                    <a:cubicBezTo>
                      <a:pt x="245951" y="568165"/>
                      <a:pt x="240711" y="555093"/>
                      <a:pt x="236034" y="541710"/>
                    </a:cubicBezTo>
                    <a:cubicBezTo>
                      <a:pt x="210988" y="470236"/>
                      <a:pt x="185633" y="398902"/>
                      <a:pt x="160756" y="327371"/>
                    </a:cubicBezTo>
                    <a:cubicBezTo>
                      <a:pt x="158051" y="319567"/>
                      <a:pt x="155600" y="317595"/>
                      <a:pt x="147177" y="320694"/>
                    </a:cubicBezTo>
                    <a:cubicBezTo>
                      <a:pt x="102551" y="337006"/>
                      <a:pt x="57643" y="352529"/>
                      <a:pt x="12792" y="368306"/>
                    </a:cubicBezTo>
                    <a:cubicBezTo>
                      <a:pt x="11158" y="368898"/>
                      <a:pt x="9355" y="369039"/>
                      <a:pt x="7608" y="369377"/>
                    </a:cubicBezTo>
                    <a:cubicBezTo>
                      <a:pt x="2650" y="365799"/>
                      <a:pt x="3664" y="360418"/>
                      <a:pt x="3636" y="355488"/>
                    </a:cubicBezTo>
                    <a:cubicBezTo>
                      <a:pt x="3523" y="317454"/>
                      <a:pt x="5411" y="279336"/>
                      <a:pt x="2988" y="241472"/>
                    </a:cubicBezTo>
                    <a:cubicBezTo>
                      <a:pt x="1100" y="211580"/>
                      <a:pt x="58" y="181773"/>
                      <a:pt x="1" y="151854"/>
                    </a:cubicBezTo>
                    <a:cubicBezTo>
                      <a:pt x="1" y="147093"/>
                      <a:pt x="-168" y="142275"/>
                      <a:pt x="3438" y="138443"/>
                    </a:cubicBezTo>
                    <a:cubicBezTo>
                      <a:pt x="3213" y="101227"/>
                      <a:pt x="4791" y="63982"/>
                      <a:pt x="2171" y="26794"/>
                    </a:cubicBezTo>
                    <a:cubicBezTo>
                      <a:pt x="1635" y="19075"/>
                      <a:pt x="6735" y="14314"/>
                      <a:pt x="19469" y="14004"/>
                    </a:cubicBezTo>
                    <a:cubicBezTo>
                      <a:pt x="41725" y="13440"/>
                      <a:pt x="63531" y="9045"/>
                      <a:pt x="85252" y="5552"/>
                    </a:cubicBezTo>
                    <a:cubicBezTo>
                      <a:pt x="101734" y="2904"/>
                      <a:pt x="118327" y="2875"/>
                      <a:pt x="134752" y="565"/>
                    </a:cubicBezTo>
                    <a:cubicBezTo>
                      <a:pt x="149261" y="-1463"/>
                      <a:pt x="164221" y="2622"/>
                      <a:pt x="179125" y="2594"/>
                    </a:cubicBezTo>
                    <a:cubicBezTo>
                      <a:pt x="235780" y="2509"/>
                      <a:pt x="292436" y="2847"/>
                      <a:pt x="349092" y="3101"/>
                    </a:cubicBezTo>
                    <a:cubicBezTo>
                      <a:pt x="352388" y="3129"/>
                      <a:pt x="356501" y="1495"/>
                      <a:pt x="358361" y="6200"/>
                    </a:cubicBezTo>
                    <a:cubicBezTo>
                      <a:pt x="351796" y="8482"/>
                      <a:pt x="350782" y="13497"/>
                      <a:pt x="351205" y="19667"/>
                    </a:cubicBezTo>
                    <a:cubicBezTo>
                      <a:pt x="355121" y="74181"/>
                      <a:pt x="354276" y="128780"/>
                      <a:pt x="354445" y="183379"/>
                    </a:cubicBezTo>
                    <a:cubicBezTo>
                      <a:pt x="354557" y="186366"/>
                      <a:pt x="354388" y="189324"/>
                      <a:pt x="354304" y="192310"/>
                    </a:cubicBezTo>
                    <a:close/>
                  </a:path>
                </a:pathLst>
              </a:custGeom>
              <a:solidFill>
                <a:srgbClr val="5A4958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FE979FBE-C11E-4F4E-8878-8FD1CC7E1054}"/>
                  </a:ext>
                </a:extLst>
              </p:cNvPr>
              <p:cNvSpPr/>
              <p:nvPr/>
            </p:nvSpPr>
            <p:spPr>
              <a:xfrm>
                <a:off x="10063796" y="3042687"/>
                <a:ext cx="68950" cy="458431"/>
              </a:xfrm>
              <a:custGeom>
                <a:avLst/>
                <a:gdLst>
                  <a:gd name="connsiteX0" fmla="*/ 32484 w 36625"/>
                  <a:gd name="connsiteY0" fmla="*/ 14 h 243511"/>
                  <a:gd name="connsiteX1" fmla="*/ 33329 w 36625"/>
                  <a:gd name="connsiteY1" fmla="*/ 69713 h 243511"/>
                  <a:gd name="connsiteX2" fmla="*/ 36625 w 36625"/>
                  <a:gd name="connsiteY2" fmla="*/ 230975 h 243511"/>
                  <a:gd name="connsiteX3" fmla="*/ 564 w 36625"/>
                  <a:gd name="connsiteY3" fmla="*/ 243512 h 243511"/>
                  <a:gd name="connsiteX4" fmla="*/ 0 w 36625"/>
                  <a:gd name="connsiteY4" fmla="*/ 18185 h 243511"/>
                  <a:gd name="connsiteX5" fmla="*/ 8509 w 36625"/>
                  <a:gd name="connsiteY5" fmla="*/ 5310 h 243511"/>
                  <a:gd name="connsiteX6" fmla="*/ 32484 w 36625"/>
                  <a:gd name="connsiteY6" fmla="*/ 14 h 2435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625" h="243511">
                    <a:moveTo>
                      <a:pt x="32484" y="14"/>
                    </a:moveTo>
                    <a:cubicBezTo>
                      <a:pt x="32653" y="23256"/>
                      <a:pt x="31131" y="46668"/>
                      <a:pt x="33329" y="69713"/>
                    </a:cubicBezTo>
                    <a:cubicBezTo>
                      <a:pt x="38485" y="123439"/>
                      <a:pt x="34512" y="177249"/>
                      <a:pt x="36625" y="230975"/>
                    </a:cubicBezTo>
                    <a:cubicBezTo>
                      <a:pt x="24933" y="236102"/>
                      <a:pt x="13044" y="240695"/>
                      <a:pt x="564" y="243512"/>
                    </a:cubicBezTo>
                    <a:cubicBezTo>
                      <a:pt x="451" y="168403"/>
                      <a:pt x="451" y="93294"/>
                      <a:pt x="0" y="18185"/>
                    </a:cubicBezTo>
                    <a:cubicBezTo>
                      <a:pt x="-28" y="11085"/>
                      <a:pt x="2001" y="6437"/>
                      <a:pt x="8509" y="5310"/>
                    </a:cubicBezTo>
                    <a:cubicBezTo>
                      <a:pt x="16622" y="3930"/>
                      <a:pt x="24088" y="-268"/>
                      <a:pt x="32484" y="14"/>
                    </a:cubicBezTo>
                    <a:close/>
                  </a:path>
                </a:pathLst>
              </a:custGeom>
              <a:solidFill>
                <a:srgbClr val="506B31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51D5FD2C-E85C-4838-ABC2-1F051F982066}"/>
                  </a:ext>
                </a:extLst>
              </p:cNvPr>
              <p:cNvSpPr/>
              <p:nvPr/>
            </p:nvSpPr>
            <p:spPr>
              <a:xfrm>
                <a:off x="11182581" y="3089578"/>
                <a:ext cx="209105" cy="2657539"/>
              </a:xfrm>
              <a:custGeom>
                <a:avLst/>
                <a:gdLst>
                  <a:gd name="connsiteX0" fmla="*/ 111030 w 111073"/>
                  <a:gd name="connsiteY0" fmla="*/ 1411642 h 1411641"/>
                  <a:gd name="connsiteX1" fmla="*/ 44119 w 111073"/>
                  <a:gd name="connsiteY1" fmla="*/ 1398992 h 1411641"/>
                  <a:gd name="connsiteX2" fmla="*/ 6818 w 111073"/>
                  <a:gd name="connsiteY2" fmla="*/ 1391667 h 1411641"/>
                  <a:gd name="connsiteX3" fmla="*/ 85 w 111073"/>
                  <a:gd name="connsiteY3" fmla="*/ 1383272 h 1411641"/>
                  <a:gd name="connsiteX4" fmla="*/ 0 w 111073"/>
                  <a:gd name="connsiteY4" fmla="*/ 1367269 h 1411641"/>
                  <a:gd name="connsiteX5" fmla="*/ 451 w 111073"/>
                  <a:gd name="connsiteY5" fmla="*/ 1135688 h 1411641"/>
                  <a:gd name="connsiteX6" fmla="*/ 1211 w 111073"/>
                  <a:gd name="connsiteY6" fmla="*/ 722561 h 1411641"/>
                  <a:gd name="connsiteX7" fmla="*/ 2085 w 111073"/>
                  <a:gd name="connsiteY7" fmla="*/ 717208 h 1411641"/>
                  <a:gd name="connsiteX8" fmla="*/ 2085 w 111073"/>
                  <a:gd name="connsiteY8" fmla="*/ 770708 h 1411641"/>
                  <a:gd name="connsiteX9" fmla="*/ 3465 w 111073"/>
                  <a:gd name="connsiteY9" fmla="*/ 770708 h 1411641"/>
                  <a:gd name="connsiteX10" fmla="*/ 3465 w 111073"/>
                  <a:gd name="connsiteY10" fmla="*/ 652128 h 1411641"/>
                  <a:gd name="connsiteX11" fmla="*/ 4029 w 111073"/>
                  <a:gd name="connsiteY11" fmla="*/ 13674 h 1411641"/>
                  <a:gd name="connsiteX12" fmla="*/ 13974 w 111073"/>
                  <a:gd name="connsiteY12" fmla="*/ 3757 h 1411641"/>
                  <a:gd name="connsiteX13" fmla="*/ 99704 w 111073"/>
                  <a:gd name="connsiteY13" fmla="*/ 292 h 1411641"/>
                  <a:gd name="connsiteX14" fmla="*/ 100465 w 111073"/>
                  <a:gd name="connsiteY14" fmla="*/ 10913 h 1411641"/>
                  <a:gd name="connsiteX15" fmla="*/ 101197 w 111073"/>
                  <a:gd name="connsiteY15" fmla="*/ 165582 h 1411641"/>
                  <a:gd name="connsiteX16" fmla="*/ 102916 w 111073"/>
                  <a:gd name="connsiteY16" fmla="*/ 365807 h 1411641"/>
                  <a:gd name="connsiteX17" fmla="*/ 104719 w 111073"/>
                  <a:gd name="connsiteY17" fmla="*/ 623251 h 1411641"/>
                  <a:gd name="connsiteX18" fmla="*/ 106522 w 111073"/>
                  <a:gd name="connsiteY18" fmla="*/ 819898 h 1411641"/>
                  <a:gd name="connsiteX19" fmla="*/ 108353 w 111073"/>
                  <a:gd name="connsiteY19" fmla="*/ 1067510 h 1411641"/>
                  <a:gd name="connsiteX20" fmla="*/ 110156 w 111073"/>
                  <a:gd name="connsiteY20" fmla="*/ 1264157 h 1411641"/>
                  <a:gd name="connsiteX21" fmla="*/ 111030 w 111073"/>
                  <a:gd name="connsiteY21" fmla="*/ 1411642 h 1411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1073" h="1411641">
                    <a:moveTo>
                      <a:pt x="111030" y="1411642"/>
                    </a:moveTo>
                    <a:cubicBezTo>
                      <a:pt x="88716" y="1407472"/>
                      <a:pt x="66319" y="1403641"/>
                      <a:pt x="44119" y="1398992"/>
                    </a:cubicBezTo>
                    <a:cubicBezTo>
                      <a:pt x="31695" y="1396400"/>
                      <a:pt x="19355" y="1393498"/>
                      <a:pt x="6818" y="1391667"/>
                    </a:cubicBezTo>
                    <a:cubicBezTo>
                      <a:pt x="1916" y="1390963"/>
                      <a:pt x="-282" y="1388484"/>
                      <a:pt x="85" y="1383272"/>
                    </a:cubicBezTo>
                    <a:cubicBezTo>
                      <a:pt x="451" y="1377975"/>
                      <a:pt x="56" y="1372622"/>
                      <a:pt x="0" y="1367269"/>
                    </a:cubicBezTo>
                    <a:cubicBezTo>
                      <a:pt x="141" y="1290076"/>
                      <a:pt x="310" y="1212882"/>
                      <a:pt x="451" y="1135688"/>
                    </a:cubicBezTo>
                    <a:cubicBezTo>
                      <a:pt x="704" y="997979"/>
                      <a:pt x="958" y="860270"/>
                      <a:pt x="1211" y="722561"/>
                    </a:cubicBezTo>
                    <a:cubicBezTo>
                      <a:pt x="1211" y="720786"/>
                      <a:pt x="1211" y="719011"/>
                      <a:pt x="2085" y="717208"/>
                    </a:cubicBezTo>
                    <a:cubicBezTo>
                      <a:pt x="2085" y="735041"/>
                      <a:pt x="2085" y="752875"/>
                      <a:pt x="2085" y="770708"/>
                    </a:cubicBezTo>
                    <a:cubicBezTo>
                      <a:pt x="2536" y="770708"/>
                      <a:pt x="3015" y="770708"/>
                      <a:pt x="3465" y="770708"/>
                    </a:cubicBezTo>
                    <a:cubicBezTo>
                      <a:pt x="3465" y="731181"/>
                      <a:pt x="3437" y="691655"/>
                      <a:pt x="3465" y="652128"/>
                    </a:cubicBezTo>
                    <a:cubicBezTo>
                      <a:pt x="3719" y="439310"/>
                      <a:pt x="4029" y="226492"/>
                      <a:pt x="4029" y="13674"/>
                    </a:cubicBezTo>
                    <a:cubicBezTo>
                      <a:pt x="4029" y="5532"/>
                      <a:pt x="6452" y="3870"/>
                      <a:pt x="13974" y="3757"/>
                    </a:cubicBezTo>
                    <a:cubicBezTo>
                      <a:pt x="42569" y="3334"/>
                      <a:pt x="71024" y="-1173"/>
                      <a:pt x="99704" y="292"/>
                    </a:cubicBezTo>
                    <a:cubicBezTo>
                      <a:pt x="99957" y="3842"/>
                      <a:pt x="100465" y="7363"/>
                      <a:pt x="100465" y="10913"/>
                    </a:cubicBezTo>
                    <a:cubicBezTo>
                      <a:pt x="100662" y="62469"/>
                      <a:pt x="99986" y="114054"/>
                      <a:pt x="101197" y="165582"/>
                    </a:cubicBezTo>
                    <a:cubicBezTo>
                      <a:pt x="102747" y="232324"/>
                      <a:pt x="101310" y="299094"/>
                      <a:pt x="102916" y="365807"/>
                    </a:cubicBezTo>
                    <a:cubicBezTo>
                      <a:pt x="105000" y="451622"/>
                      <a:pt x="103000" y="537465"/>
                      <a:pt x="104719" y="623251"/>
                    </a:cubicBezTo>
                    <a:cubicBezTo>
                      <a:pt x="106015" y="688809"/>
                      <a:pt x="104972" y="754368"/>
                      <a:pt x="106522" y="819898"/>
                    </a:cubicBezTo>
                    <a:cubicBezTo>
                      <a:pt x="108494" y="902445"/>
                      <a:pt x="106465" y="984991"/>
                      <a:pt x="108353" y="1067510"/>
                    </a:cubicBezTo>
                    <a:cubicBezTo>
                      <a:pt x="109846" y="1133068"/>
                      <a:pt x="108607" y="1198626"/>
                      <a:pt x="110156" y="1264157"/>
                    </a:cubicBezTo>
                    <a:cubicBezTo>
                      <a:pt x="111255" y="1313318"/>
                      <a:pt x="111086" y="1362480"/>
                      <a:pt x="111030" y="1411642"/>
                    </a:cubicBezTo>
                    <a:close/>
                  </a:path>
                </a:pathLst>
              </a:custGeom>
              <a:solidFill>
                <a:srgbClr val="589C43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8B0DB991-8D65-408F-8952-1AC4677E5B23}"/>
                  </a:ext>
                </a:extLst>
              </p:cNvPr>
              <p:cNvSpPr/>
              <p:nvPr/>
            </p:nvSpPr>
            <p:spPr>
              <a:xfrm>
                <a:off x="11843115" y="2845039"/>
                <a:ext cx="4296" cy="184996"/>
              </a:xfrm>
              <a:custGeom>
                <a:avLst/>
                <a:gdLst>
                  <a:gd name="connsiteX0" fmla="*/ 1888 w 2282"/>
                  <a:gd name="connsiteY0" fmla="*/ 0 h 98267"/>
                  <a:gd name="connsiteX1" fmla="*/ 2282 w 2282"/>
                  <a:gd name="connsiteY1" fmla="*/ 98267 h 98267"/>
                  <a:gd name="connsiteX2" fmla="*/ 0 w 2282"/>
                  <a:gd name="connsiteY2" fmla="*/ 97929 h 98267"/>
                  <a:gd name="connsiteX3" fmla="*/ 338 w 2282"/>
                  <a:gd name="connsiteY3" fmla="*/ 2000 h 98267"/>
                  <a:gd name="connsiteX4" fmla="*/ 648 w 2282"/>
                  <a:gd name="connsiteY4" fmla="*/ 282 h 98267"/>
                  <a:gd name="connsiteX5" fmla="*/ 1888 w 2282"/>
                  <a:gd name="connsiteY5" fmla="*/ 0 h 9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82" h="98267">
                    <a:moveTo>
                      <a:pt x="1888" y="0"/>
                    </a:moveTo>
                    <a:cubicBezTo>
                      <a:pt x="2028" y="32765"/>
                      <a:pt x="2141" y="65502"/>
                      <a:pt x="2282" y="98267"/>
                    </a:cubicBezTo>
                    <a:cubicBezTo>
                      <a:pt x="1521" y="98154"/>
                      <a:pt x="761" y="98042"/>
                      <a:pt x="0" y="97929"/>
                    </a:cubicBezTo>
                    <a:cubicBezTo>
                      <a:pt x="113" y="65953"/>
                      <a:pt x="226" y="33977"/>
                      <a:pt x="338" y="2000"/>
                    </a:cubicBezTo>
                    <a:cubicBezTo>
                      <a:pt x="338" y="1409"/>
                      <a:pt x="394" y="789"/>
                      <a:pt x="648" y="282"/>
                    </a:cubicBezTo>
                    <a:cubicBezTo>
                      <a:pt x="789" y="28"/>
                      <a:pt x="1465" y="85"/>
                      <a:pt x="1888" y="0"/>
                    </a:cubicBezTo>
                    <a:close/>
                  </a:path>
                </a:pathLst>
              </a:custGeom>
              <a:solidFill>
                <a:srgbClr val="752A67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2898D8D4-B059-4AB0-A41D-E1542F485535}"/>
                  </a:ext>
                </a:extLst>
              </p:cNvPr>
              <p:cNvSpPr/>
              <p:nvPr/>
            </p:nvSpPr>
            <p:spPr>
              <a:xfrm>
                <a:off x="10808981" y="2787602"/>
                <a:ext cx="43597" cy="6634"/>
              </a:xfrm>
              <a:custGeom>
                <a:avLst/>
                <a:gdLst>
                  <a:gd name="connsiteX0" fmla="*/ 0 w 23158"/>
                  <a:gd name="connsiteY0" fmla="*/ 3154 h 3524"/>
                  <a:gd name="connsiteX1" fmla="*/ 23158 w 23158"/>
                  <a:gd name="connsiteY1" fmla="*/ 365 h 3524"/>
                  <a:gd name="connsiteX2" fmla="*/ 0 w 23158"/>
                  <a:gd name="connsiteY2" fmla="*/ 3154 h 3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3158" h="3524">
                    <a:moveTo>
                      <a:pt x="0" y="3154"/>
                    </a:moveTo>
                    <a:cubicBezTo>
                      <a:pt x="7494" y="336"/>
                      <a:pt x="15213" y="-593"/>
                      <a:pt x="23158" y="365"/>
                    </a:cubicBezTo>
                    <a:cubicBezTo>
                      <a:pt x="15918" y="5379"/>
                      <a:pt x="7776" y="2844"/>
                      <a:pt x="0" y="3154"/>
                    </a:cubicBezTo>
                    <a:close/>
                  </a:path>
                </a:pathLst>
              </a:custGeom>
              <a:solidFill>
                <a:srgbClr val="5A4958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ECF9A577-D93E-4AFC-8A68-E8E6BB9504F3}"/>
                  </a:ext>
                </a:extLst>
              </p:cNvPr>
              <p:cNvSpPr/>
              <p:nvPr/>
            </p:nvSpPr>
            <p:spPr>
              <a:xfrm>
                <a:off x="11734447" y="0"/>
                <a:ext cx="247531" cy="2416804"/>
              </a:xfrm>
              <a:prstGeom prst="rect">
                <a:avLst/>
              </a:prstGeom>
              <a:solidFill>
                <a:srgbClr val="9C2689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C2378EAA-8E9E-4149-A315-8B90E62F0F8D}"/>
                  </a:ext>
                </a:extLst>
              </p:cNvPr>
              <p:cNvSpPr/>
              <p:nvPr/>
            </p:nvSpPr>
            <p:spPr>
              <a:xfrm>
                <a:off x="10192910" y="169933"/>
                <a:ext cx="659668" cy="2227073"/>
              </a:xfrm>
              <a:prstGeom prst="rect">
                <a:avLst/>
              </a:prstGeom>
              <a:solidFill>
                <a:srgbClr val="CAC45D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D9FDA037-9FD4-4503-900B-8CA2FE44F081}"/>
                  </a:ext>
                </a:extLst>
              </p:cNvPr>
              <p:cNvSpPr/>
              <p:nvPr/>
            </p:nvSpPr>
            <p:spPr>
              <a:xfrm>
                <a:off x="11210233" y="15629"/>
                <a:ext cx="512661" cy="2416805"/>
              </a:xfrm>
              <a:custGeom>
                <a:avLst/>
                <a:gdLst>
                  <a:gd name="connsiteX0" fmla="*/ 267926 w 272317"/>
                  <a:gd name="connsiteY0" fmla="*/ 1492293 h 1512846"/>
                  <a:gd name="connsiteX1" fmla="*/ 266883 w 272317"/>
                  <a:gd name="connsiteY1" fmla="*/ 1492744 h 1512846"/>
                  <a:gd name="connsiteX2" fmla="*/ 256544 w 272317"/>
                  <a:gd name="connsiteY2" fmla="*/ 1497506 h 1512846"/>
                  <a:gd name="connsiteX3" fmla="*/ 191436 w 272317"/>
                  <a:gd name="connsiteY3" fmla="*/ 1508437 h 1512846"/>
                  <a:gd name="connsiteX4" fmla="*/ 172053 w 272317"/>
                  <a:gd name="connsiteY4" fmla="*/ 1508747 h 1512846"/>
                  <a:gd name="connsiteX5" fmla="*/ 161516 w 272317"/>
                  <a:gd name="connsiteY5" fmla="*/ 1510240 h 1512846"/>
                  <a:gd name="connsiteX6" fmla="*/ 98296 w 272317"/>
                  <a:gd name="connsiteY6" fmla="*/ 1502154 h 1512846"/>
                  <a:gd name="connsiteX7" fmla="*/ 21779 w 272317"/>
                  <a:gd name="connsiteY7" fmla="*/ 1481419 h 1512846"/>
                  <a:gd name="connsiteX8" fmla="*/ 14172 w 272317"/>
                  <a:gd name="connsiteY8" fmla="*/ 1472601 h 1512846"/>
                  <a:gd name="connsiteX9" fmla="*/ 11467 w 272317"/>
                  <a:gd name="connsiteY9" fmla="*/ 1450541 h 1512846"/>
                  <a:gd name="connsiteX10" fmla="*/ 10763 w 272317"/>
                  <a:gd name="connsiteY10" fmla="*/ 1432708 h 1512846"/>
                  <a:gd name="connsiteX11" fmla="*/ 8369 w 272317"/>
                  <a:gd name="connsiteY11" fmla="*/ 1129793 h 1512846"/>
                  <a:gd name="connsiteX12" fmla="*/ 6847 w 272317"/>
                  <a:gd name="connsiteY12" fmla="*/ 883195 h 1512846"/>
                  <a:gd name="connsiteX13" fmla="*/ 5072 w 272317"/>
                  <a:gd name="connsiteY13" fmla="*/ 692014 h 1512846"/>
                  <a:gd name="connsiteX14" fmla="*/ 3748 w 272317"/>
                  <a:gd name="connsiteY14" fmla="*/ 507960 h 1512846"/>
                  <a:gd name="connsiteX15" fmla="*/ 1213 w 272317"/>
                  <a:gd name="connsiteY15" fmla="*/ 225611 h 1512846"/>
                  <a:gd name="connsiteX16" fmla="*/ 57 w 272317"/>
                  <a:gd name="connsiteY16" fmla="*/ 53193 h 1512846"/>
                  <a:gd name="connsiteX17" fmla="*/ 565 w 272317"/>
                  <a:gd name="connsiteY17" fmla="*/ 40713 h 1512846"/>
                  <a:gd name="connsiteX18" fmla="*/ 15609 w 272317"/>
                  <a:gd name="connsiteY18" fmla="*/ 21499 h 1512846"/>
                  <a:gd name="connsiteX19" fmla="*/ 89281 w 272317"/>
                  <a:gd name="connsiteY19" fmla="*/ 10455 h 1512846"/>
                  <a:gd name="connsiteX20" fmla="*/ 142669 w 272317"/>
                  <a:gd name="connsiteY20" fmla="*/ 1580 h 1512846"/>
                  <a:gd name="connsiteX21" fmla="*/ 155966 w 272317"/>
                  <a:gd name="connsiteY21" fmla="*/ 341 h 1512846"/>
                  <a:gd name="connsiteX22" fmla="*/ 205917 w 272317"/>
                  <a:gd name="connsiteY22" fmla="*/ 623 h 1512846"/>
                  <a:gd name="connsiteX23" fmla="*/ 254515 w 272317"/>
                  <a:gd name="connsiteY23" fmla="*/ 5158 h 1512846"/>
                  <a:gd name="connsiteX24" fmla="*/ 257727 w 272317"/>
                  <a:gd name="connsiteY24" fmla="*/ 6539 h 1512846"/>
                  <a:gd name="connsiteX25" fmla="*/ 261502 w 272317"/>
                  <a:gd name="connsiteY25" fmla="*/ 21611 h 1512846"/>
                  <a:gd name="connsiteX26" fmla="*/ 261530 w 272317"/>
                  <a:gd name="connsiteY26" fmla="*/ 200425 h 1512846"/>
                  <a:gd name="connsiteX27" fmla="*/ 262094 w 272317"/>
                  <a:gd name="connsiteY27" fmla="*/ 338979 h 1512846"/>
                  <a:gd name="connsiteX28" fmla="*/ 264883 w 272317"/>
                  <a:gd name="connsiteY28" fmla="*/ 596987 h 1512846"/>
                  <a:gd name="connsiteX29" fmla="*/ 265981 w 272317"/>
                  <a:gd name="connsiteY29" fmla="*/ 855332 h 1512846"/>
                  <a:gd name="connsiteX30" fmla="*/ 268461 w 272317"/>
                  <a:gd name="connsiteY30" fmla="*/ 1112438 h 1512846"/>
                  <a:gd name="connsiteX31" fmla="*/ 269559 w 272317"/>
                  <a:gd name="connsiteY31" fmla="*/ 1369910 h 1512846"/>
                  <a:gd name="connsiteX32" fmla="*/ 272180 w 272317"/>
                  <a:gd name="connsiteY32" fmla="*/ 1478601 h 1512846"/>
                  <a:gd name="connsiteX33" fmla="*/ 267926 w 272317"/>
                  <a:gd name="connsiteY33" fmla="*/ 1492293 h 1512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72317" h="1512846">
                    <a:moveTo>
                      <a:pt x="267926" y="1492293"/>
                    </a:moveTo>
                    <a:cubicBezTo>
                      <a:pt x="267559" y="1492406"/>
                      <a:pt x="267221" y="1492547"/>
                      <a:pt x="266883" y="1492744"/>
                    </a:cubicBezTo>
                    <a:cubicBezTo>
                      <a:pt x="263953" y="1495477"/>
                      <a:pt x="260488" y="1496857"/>
                      <a:pt x="256544" y="1497506"/>
                    </a:cubicBezTo>
                    <a:cubicBezTo>
                      <a:pt x="234851" y="1501196"/>
                      <a:pt x="213214" y="1505140"/>
                      <a:pt x="191436" y="1508437"/>
                    </a:cubicBezTo>
                    <a:cubicBezTo>
                      <a:pt x="184984" y="1509423"/>
                      <a:pt x="178505" y="1508634"/>
                      <a:pt x="172053" y="1508747"/>
                    </a:cubicBezTo>
                    <a:cubicBezTo>
                      <a:pt x="168531" y="1509197"/>
                      <a:pt x="164841" y="1509113"/>
                      <a:pt x="161516" y="1510240"/>
                    </a:cubicBezTo>
                    <a:cubicBezTo>
                      <a:pt x="139119" y="1517705"/>
                      <a:pt x="118975" y="1507281"/>
                      <a:pt x="98296" y="1502154"/>
                    </a:cubicBezTo>
                    <a:cubicBezTo>
                      <a:pt x="72659" y="1495815"/>
                      <a:pt x="47303" y="1488237"/>
                      <a:pt x="21779" y="1481419"/>
                    </a:cubicBezTo>
                    <a:cubicBezTo>
                      <a:pt x="16933" y="1480123"/>
                      <a:pt x="13468" y="1478348"/>
                      <a:pt x="14172" y="1472601"/>
                    </a:cubicBezTo>
                    <a:cubicBezTo>
                      <a:pt x="8904" y="1465783"/>
                      <a:pt x="11073" y="1458063"/>
                      <a:pt x="11467" y="1450541"/>
                    </a:cubicBezTo>
                    <a:cubicBezTo>
                      <a:pt x="10876" y="1444597"/>
                      <a:pt x="10763" y="1438652"/>
                      <a:pt x="10763" y="1432708"/>
                    </a:cubicBezTo>
                    <a:cubicBezTo>
                      <a:pt x="11214" y="1331736"/>
                      <a:pt x="9580" y="1230736"/>
                      <a:pt x="8369" y="1129793"/>
                    </a:cubicBezTo>
                    <a:cubicBezTo>
                      <a:pt x="7382" y="1047584"/>
                      <a:pt x="9383" y="965347"/>
                      <a:pt x="6847" y="883195"/>
                    </a:cubicBezTo>
                    <a:cubicBezTo>
                      <a:pt x="4875" y="819440"/>
                      <a:pt x="7495" y="755685"/>
                      <a:pt x="5072" y="692014"/>
                    </a:cubicBezTo>
                    <a:cubicBezTo>
                      <a:pt x="2734" y="630653"/>
                      <a:pt x="4143" y="569321"/>
                      <a:pt x="3748" y="507960"/>
                    </a:cubicBezTo>
                    <a:cubicBezTo>
                      <a:pt x="3156" y="413835"/>
                      <a:pt x="2255" y="319709"/>
                      <a:pt x="1213" y="225611"/>
                    </a:cubicBezTo>
                    <a:cubicBezTo>
                      <a:pt x="593" y="168139"/>
                      <a:pt x="1015" y="110666"/>
                      <a:pt x="57" y="53193"/>
                    </a:cubicBezTo>
                    <a:cubicBezTo>
                      <a:pt x="1" y="49024"/>
                      <a:pt x="-168" y="44854"/>
                      <a:pt x="565" y="40713"/>
                    </a:cubicBezTo>
                    <a:cubicBezTo>
                      <a:pt x="-253" y="25415"/>
                      <a:pt x="593" y="24260"/>
                      <a:pt x="15609" y="21499"/>
                    </a:cubicBezTo>
                    <a:cubicBezTo>
                      <a:pt x="40035" y="17019"/>
                      <a:pt x="64686" y="14005"/>
                      <a:pt x="89281" y="10455"/>
                    </a:cubicBezTo>
                    <a:cubicBezTo>
                      <a:pt x="107086" y="7891"/>
                      <a:pt x="124976" y="5187"/>
                      <a:pt x="142669" y="1580"/>
                    </a:cubicBezTo>
                    <a:cubicBezTo>
                      <a:pt x="147064" y="679"/>
                      <a:pt x="151487" y="341"/>
                      <a:pt x="155966" y="341"/>
                    </a:cubicBezTo>
                    <a:cubicBezTo>
                      <a:pt x="172617" y="341"/>
                      <a:pt x="189351" y="-589"/>
                      <a:pt x="205917" y="623"/>
                    </a:cubicBezTo>
                    <a:cubicBezTo>
                      <a:pt x="222116" y="1806"/>
                      <a:pt x="238259" y="3947"/>
                      <a:pt x="254515" y="5158"/>
                    </a:cubicBezTo>
                    <a:cubicBezTo>
                      <a:pt x="255670" y="5440"/>
                      <a:pt x="256741" y="5891"/>
                      <a:pt x="257727" y="6539"/>
                    </a:cubicBezTo>
                    <a:cubicBezTo>
                      <a:pt x="262263" y="10737"/>
                      <a:pt x="261502" y="16315"/>
                      <a:pt x="261502" y="21611"/>
                    </a:cubicBezTo>
                    <a:cubicBezTo>
                      <a:pt x="261587" y="81225"/>
                      <a:pt x="261530" y="140811"/>
                      <a:pt x="261530" y="200425"/>
                    </a:cubicBezTo>
                    <a:cubicBezTo>
                      <a:pt x="261530" y="246628"/>
                      <a:pt x="258938" y="293001"/>
                      <a:pt x="262094" y="338979"/>
                    </a:cubicBezTo>
                    <a:cubicBezTo>
                      <a:pt x="268010" y="425019"/>
                      <a:pt x="263868" y="511003"/>
                      <a:pt x="264883" y="596987"/>
                    </a:cubicBezTo>
                    <a:cubicBezTo>
                      <a:pt x="265897" y="683111"/>
                      <a:pt x="262009" y="769377"/>
                      <a:pt x="265981" y="855332"/>
                    </a:cubicBezTo>
                    <a:cubicBezTo>
                      <a:pt x="269926" y="941119"/>
                      <a:pt x="267418" y="1026764"/>
                      <a:pt x="268461" y="1112438"/>
                    </a:cubicBezTo>
                    <a:cubicBezTo>
                      <a:pt x="269503" y="1198253"/>
                      <a:pt x="266855" y="1284152"/>
                      <a:pt x="269559" y="1369910"/>
                    </a:cubicBezTo>
                    <a:cubicBezTo>
                      <a:pt x="270686" y="1406113"/>
                      <a:pt x="271391" y="1442371"/>
                      <a:pt x="272180" y="1478601"/>
                    </a:cubicBezTo>
                    <a:cubicBezTo>
                      <a:pt x="272292" y="1483475"/>
                      <a:pt x="273250" y="1488941"/>
                      <a:pt x="267926" y="1492293"/>
                    </a:cubicBezTo>
                    <a:close/>
                  </a:path>
                </a:pathLst>
              </a:custGeom>
              <a:solidFill>
                <a:srgbClr val="BFB3B4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ED35D3D4-641D-42DD-811A-B064F06D6E3F}"/>
                  </a:ext>
                </a:extLst>
              </p:cNvPr>
              <p:cNvSpPr/>
              <p:nvPr/>
            </p:nvSpPr>
            <p:spPr>
              <a:xfrm>
                <a:off x="11023513" y="72828"/>
                <a:ext cx="209105" cy="2359607"/>
              </a:xfrm>
              <a:custGeom>
                <a:avLst/>
                <a:gdLst>
                  <a:gd name="connsiteX0" fmla="*/ 111030 w 111073"/>
                  <a:gd name="connsiteY0" fmla="*/ 1411642 h 1411641"/>
                  <a:gd name="connsiteX1" fmla="*/ 44119 w 111073"/>
                  <a:gd name="connsiteY1" fmla="*/ 1398992 h 1411641"/>
                  <a:gd name="connsiteX2" fmla="*/ 6818 w 111073"/>
                  <a:gd name="connsiteY2" fmla="*/ 1391667 h 1411641"/>
                  <a:gd name="connsiteX3" fmla="*/ 85 w 111073"/>
                  <a:gd name="connsiteY3" fmla="*/ 1383272 h 1411641"/>
                  <a:gd name="connsiteX4" fmla="*/ 0 w 111073"/>
                  <a:gd name="connsiteY4" fmla="*/ 1367269 h 1411641"/>
                  <a:gd name="connsiteX5" fmla="*/ 451 w 111073"/>
                  <a:gd name="connsiteY5" fmla="*/ 1135688 h 1411641"/>
                  <a:gd name="connsiteX6" fmla="*/ 1211 w 111073"/>
                  <a:gd name="connsiteY6" fmla="*/ 722561 h 1411641"/>
                  <a:gd name="connsiteX7" fmla="*/ 2085 w 111073"/>
                  <a:gd name="connsiteY7" fmla="*/ 717208 h 1411641"/>
                  <a:gd name="connsiteX8" fmla="*/ 2085 w 111073"/>
                  <a:gd name="connsiteY8" fmla="*/ 770708 h 1411641"/>
                  <a:gd name="connsiteX9" fmla="*/ 3465 w 111073"/>
                  <a:gd name="connsiteY9" fmla="*/ 770708 h 1411641"/>
                  <a:gd name="connsiteX10" fmla="*/ 3465 w 111073"/>
                  <a:gd name="connsiteY10" fmla="*/ 652128 h 1411641"/>
                  <a:gd name="connsiteX11" fmla="*/ 4029 w 111073"/>
                  <a:gd name="connsiteY11" fmla="*/ 13674 h 1411641"/>
                  <a:gd name="connsiteX12" fmla="*/ 13974 w 111073"/>
                  <a:gd name="connsiteY12" fmla="*/ 3757 h 1411641"/>
                  <a:gd name="connsiteX13" fmla="*/ 99704 w 111073"/>
                  <a:gd name="connsiteY13" fmla="*/ 292 h 1411641"/>
                  <a:gd name="connsiteX14" fmla="*/ 100465 w 111073"/>
                  <a:gd name="connsiteY14" fmla="*/ 10913 h 1411641"/>
                  <a:gd name="connsiteX15" fmla="*/ 101197 w 111073"/>
                  <a:gd name="connsiteY15" fmla="*/ 165582 h 1411641"/>
                  <a:gd name="connsiteX16" fmla="*/ 102916 w 111073"/>
                  <a:gd name="connsiteY16" fmla="*/ 365807 h 1411641"/>
                  <a:gd name="connsiteX17" fmla="*/ 104719 w 111073"/>
                  <a:gd name="connsiteY17" fmla="*/ 623251 h 1411641"/>
                  <a:gd name="connsiteX18" fmla="*/ 106522 w 111073"/>
                  <a:gd name="connsiteY18" fmla="*/ 819898 h 1411641"/>
                  <a:gd name="connsiteX19" fmla="*/ 108353 w 111073"/>
                  <a:gd name="connsiteY19" fmla="*/ 1067510 h 1411641"/>
                  <a:gd name="connsiteX20" fmla="*/ 110156 w 111073"/>
                  <a:gd name="connsiteY20" fmla="*/ 1264157 h 1411641"/>
                  <a:gd name="connsiteX21" fmla="*/ 111030 w 111073"/>
                  <a:gd name="connsiteY21" fmla="*/ 1411642 h 1411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1073" h="1411641">
                    <a:moveTo>
                      <a:pt x="111030" y="1411642"/>
                    </a:moveTo>
                    <a:cubicBezTo>
                      <a:pt x="88716" y="1407472"/>
                      <a:pt x="66319" y="1403641"/>
                      <a:pt x="44119" y="1398992"/>
                    </a:cubicBezTo>
                    <a:cubicBezTo>
                      <a:pt x="31695" y="1396400"/>
                      <a:pt x="19355" y="1393498"/>
                      <a:pt x="6818" y="1391667"/>
                    </a:cubicBezTo>
                    <a:cubicBezTo>
                      <a:pt x="1916" y="1390963"/>
                      <a:pt x="-282" y="1388484"/>
                      <a:pt x="85" y="1383272"/>
                    </a:cubicBezTo>
                    <a:cubicBezTo>
                      <a:pt x="451" y="1377975"/>
                      <a:pt x="56" y="1372622"/>
                      <a:pt x="0" y="1367269"/>
                    </a:cubicBezTo>
                    <a:cubicBezTo>
                      <a:pt x="141" y="1290076"/>
                      <a:pt x="310" y="1212882"/>
                      <a:pt x="451" y="1135688"/>
                    </a:cubicBezTo>
                    <a:cubicBezTo>
                      <a:pt x="704" y="997979"/>
                      <a:pt x="958" y="860270"/>
                      <a:pt x="1211" y="722561"/>
                    </a:cubicBezTo>
                    <a:cubicBezTo>
                      <a:pt x="1211" y="720786"/>
                      <a:pt x="1211" y="719011"/>
                      <a:pt x="2085" y="717208"/>
                    </a:cubicBezTo>
                    <a:cubicBezTo>
                      <a:pt x="2085" y="735041"/>
                      <a:pt x="2085" y="752875"/>
                      <a:pt x="2085" y="770708"/>
                    </a:cubicBezTo>
                    <a:cubicBezTo>
                      <a:pt x="2536" y="770708"/>
                      <a:pt x="3015" y="770708"/>
                      <a:pt x="3465" y="770708"/>
                    </a:cubicBezTo>
                    <a:cubicBezTo>
                      <a:pt x="3465" y="731181"/>
                      <a:pt x="3437" y="691655"/>
                      <a:pt x="3465" y="652128"/>
                    </a:cubicBezTo>
                    <a:cubicBezTo>
                      <a:pt x="3719" y="439310"/>
                      <a:pt x="4029" y="226492"/>
                      <a:pt x="4029" y="13674"/>
                    </a:cubicBezTo>
                    <a:cubicBezTo>
                      <a:pt x="4029" y="5532"/>
                      <a:pt x="6452" y="3870"/>
                      <a:pt x="13974" y="3757"/>
                    </a:cubicBezTo>
                    <a:cubicBezTo>
                      <a:pt x="42569" y="3334"/>
                      <a:pt x="71024" y="-1173"/>
                      <a:pt x="99704" y="292"/>
                    </a:cubicBezTo>
                    <a:cubicBezTo>
                      <a:pt x="99957" y="3842"/>
                      <a:pt x="100465" y="7363"/>
                      <a:pt x="100465" y="10913"/>
                    </a:cubicBezTo>
                    <a:cubicBezTo>
                      <a:pt x="100662" y="62469"/>
                      <a:pt x="99986" y="114054"/>
                      <a:pt x="101197" y="165582"/>
                    </a:cubicBezTo>
                    <a:cubicBezTo>
                      <a:pt x="102747" y="232324"/>
                      <a:pt x="101310" y="299094"/>
                      <a:pt x="102916" y="365807"/>
                    </a:cubicBezTo>
                    <a:cubicBezTo>
                      <a:pt x="105000" y="451622"/>
                      <a:pt x="103000" y="537465"/>
                      <a:pt x="104719" y="623251"/>
                    </a:cubicBezTo>
                    <a:cubicBezTo>
                      <a:pt x="106015" y="688809"/>
                      <a:pt x="104972" y="754368"/>
                      <a:pt x="106522" y="819898"/>
                    </a:cubicBezTo>
                    <a:cubicBezTo>
                      <a:pt x="108494" y="902445"/>
                      <a:pt x="106465" y="984991"/>
                      <a:pt x="108353" y="1067510"/>
                    </a:cubicBezTo>
                    <a:cubicBezTo>
                      <a:pt x="109846" y="1133068"/>
                      <a:pt x="108607" y="1198626"/>
                      <a:pt x="110156" y="1264157"/>
                    </a:cubicBezTo>
                    <a:cubicBezTo>
                      <a:pt x="111255" y="1313318"/>
                      <a:pt x="111086" y="1362480"/>
                      <a:pt x="111030" y="1411642"/>
                    </a:cubicBezTo>
                    <a:close/>
                  </a:path>
                </a:pathLst>
              </a:custGeom>
              <a:solidFill>
                <a:srgbClr val="589C43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E4092012-6DF9-45C9-884B-348355C88ED8}"/>
                  </a:ext>
                </a:extLst>
              </p:cNvPr>
              <p:cNvSpPr/>
              <p:nvPr/>
            </p:nvSpPr>
            <p:spPr>
              <a:xfrm>
                <a:off x="10826889" y="169933"/>
                <a:ext cx="262834" cy="2263743"/>
              </a:xfrm>
              <a:custGeom>
                <a:avLst/>
                <a:gdLst>
                  <a:gd name="connsiteX0" fmla="*/ 114744 w 139613"/>
                  <a:gd name="connsiteY0" fmla="*/ 5503 h 1336876"/>
                  <a:gd name="connsiteX1" fmla="*/ 115336 w 139613"/>
                  <a:gd name="connsiteY1" fmla="*/ 33197 h 1336876"/>
                  <a:gd name="connsiteX2" fmla="*/ 119393 w 139613"/>
                  <a:gd name="connsiteY2" fmla="*/ 226773 h 1336876"/>
                  <a:gd name="connsiteX3" fmla="*/ 123112 w 139613"/>
                  <a:gd name="connsiteY3" fmla="*/ 455988 h 1336876"/>
                  <a:gd name="connsiteX4" fmla="*/ 126464 w 139613"/>
                  <a:gd name="connsiteY4" fmla="*/ 656664 h 1336876"/>
                  <a:gd name="connsiteX5" fmla="*/ 130324 w 139613"/>
                  <a:gd name="connsiteY5" fmla="*/ 884977 h 1336876"/>
                  <a:gd name="connsiteX6" fmla="*/ 133733 w 139613"/>
                  <a:gd name="connsiteY6" fmla="*/ 1085709 h 1336876"/>
                  <a:gd name="connsiteX7" fmla="*/ 136832 w 139613"/>
                  <a:gd name="connsiteY7" fmla="*/ 1312388 h 1336876"/>
                  <a:gd name="connsiteX8" fmla="*/ 137311 w 139613"/>
                  <a:gd name="connsiteY8" fmla="*/ 1329151 h 1336876"/>
                  <a:gd name="connsiteX9" fmla="*/ 119646 w 139613"/>
                  <a:gd name="connsiteY9" fmla="*/ 1333856 h 1336876"/>
                  <a:gd name="connsiteX10" fmla="*/ 76429 w 139613"/>
                  <a:gd name="connsiteY10" fmla="*/ 1331574 h 1336876"/>
                  <a:gd name="connsiteX11" fmla="*/ 40988 w 139613"/>
                  <a:gd name="connsiteY11" fmla="*/ 1322418 h 1336876"/>
                  <a:gd name="connsiteX12" fmla="*/ 21408 w 139613"/>
                  <a:gd name="connsiteY12" fmla="*/ 1317910 h 1336876"/>
                  <a:gd name="connsiteX13" fmla="*/ 14364 w 139613"/>
                  <a:gd name="connsiteY13" fmla="*/ 1309261 h 1336876"/>
                  <a:gd name="connsiteX14" fmla="*/ 14477 w 139613"/>
                  <a:gd name="connsiteY14" fmla="*/ 1295879 h 1336876"/>
                  <a:gd name="connsiteX15" fmla="*/ 12618 w 139613"/>
                  <a:gd name="connsiteY15" fmla="*/ 1134307 h 1336876"/>
                  <a:gd name="connsiteX16" fmla="*/ 11406 w 139613"/>
                  <a:gd name="connsiteY16" fmla="*/ 1125630 h 1336876"/>
                  <a:gd name="connsiteX17" fmla="*/ 10786 w 139613"/>
                  <a:gd name="connsiteY17" fmla="*/ 1075369 h 1336876"/>
                  <a:gd name="connsiteX18" fmla="*/ 7490 w 139613"/>
                  <a:gd name="connsiteY18" fmla="*/ 1066438 h 1336876"/>
                  <a:gd name="connsiteX19" fmla="*/ 8025 w 139613"/>
                  <a:gd name="connsiteY19" fmla="*/ 1009614 h 1336876"/>
                  <a:gd name="connsiteX20" fmla="*/ 8392 w 139613"/>
                  <a:gd name="connsiteY20" fmla="*/ 925743 h 1336876"/>
                  <a:gd name="connsiteX21" fmla="*/ 7490 w 139613"/>
                  <a:gd name="connsiteY21" fmla="*/ 904360 h 1336876"/>
                  <a:gd name="connsiteX22" fmla="*/ 6504 w 139613"/>
                  <a:gd name="connsiteY22" fmla="*/ 901176 h 1336876"/>
                  <a:gd name="connsiteX23" fmla="*/ 6307 w 139613"/>
                  <a:gd name="connsiteY23" fmla="*/ 878215 h 1336876"/>
                  <a:gd name="connsiteX24" fmla="*/ 6307 w 139613"/>
                  <a:gd name="connsiteY24" fmla="*/ 850070 h 1336876"/>
                  <a:gd name="connsiteX25" fmla="*/ 6307 w 139613"/>
                  <a:gd name="connsiteY25" fmla="*/ 824969 h 1336876"/>
                  <a:gd name="connsiteX26" fmla="*/ 6251 w 139613"/>
                  <a:gd name="connsiteY26" fmla="*/ 796288 h 1336876"/>
                  <a:gd name="connsiteX27" fmla="*/ 6589 w 139613"/>
                  <a:gd name="connsiteY27" fmla="*/ 768792 h 1336876"/>
                  <a:gd name="connsiteX28" fmla="*/ 4757 w 139613"/>
                  <a:gd name="connsiteY28" fmla="*/ 719940 h 1336876"/>
                  <a:gd name="connsiteX29" fmla="*/ 4391 w 139613"/>
                  <a:gd name="connsiteY29" fmla="*/ 691232 h 1336876"/>
                  <a:gd name="connsiteX30" fmla="*/ 4110 w 139613"/>
                  <a:gd name="connsiteY30" fmla="*/ 679286 h 1336876"/>
                  <a:gd name="connsiteX31" fmla="*/ 3828 w 139613"/>
                  <a:gd name="connsiteY31" fmla="*/ 630406 h 1336876"/>
                  <a:gd name="connsiteX32" fmla="*/ 3912 w 139613"/>
                  <a:gd name="connsiteY32" fmla="*/ 607248 h 1336876"/>
                  <a:gd name="connsiteX33" fmla="*/ 7293 w 139613"/>
                  <a:gd name="connsiteY33" fmla="*/ 596599 h 1336876"/>
                  <a:gd name="connsiteX34" fmla="*/ 6983 w 139613"/>
                  <a:gd name="connsiteY34" fmla="*/ 450663 h 1336876"/>
                  <a:gd name="connsiteX35" fmla="*/ 6645 w 139613"/>
                  <a:gd name="connsiteY35" fmla="*/ 441761 h 1336876"/>
                  <a:gd name="connsiteX36" fmla="*/ 3095 w 139613"/>
                  <a:gd name="connsiteY36" fmla="*/ 335690 h 1336876"/>
                  <a:gd name="connsiteX37" fmla="*/ 475 w 139613"/>
                  <a:gd name="connsiteY37" fmla="*/ 204657 h 1336876"/>
                  <a:gd name="connsiteX38" fmla="*/ 278 w 139613"/>
                  <a:gd name="connsiteY38" fmla="*/ 38409 h 1336876"/>
                  <a:gd name="connsiteX39" fmla="*/ 14336 w 139613"/>
                  <a:gd name="connsiteY39" fmla="*/ 19054 h 1336876"/>
                  <a:gd name="connsiteX40" fmla="*/ 71386 w 139613"/>
                  <a:gd name="connsiteY40" fmla="*/ 1390 h 1336876"/>
                  <a:gd name="connsiteX41" fmla="*/ 85360 w 139613"/>
                  <a:gd name="connsiteY41" fmla="*/ 855 h 1336876"/>
                  <a:gd name="connsiteX42" fmla="*/ 103109 w 139613"/>
                  <a:gd name="connsiteY42" fmla="*/ 2010 h 1336876"/>
                  <a:gd name="connsiteX43" fmla="*/ 114744 w 139613"/>
                  <a:gd name="connsiteY43" fmla="*/ 5503 h 1336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39613" h="1336876">
                    <a:moveTo>
                      <a:pt x="114744" y="5503"/>
                    </a:moveTo>
                    <a:cubicBezTo>
                      <a:pt x="114913" y="14744"/>
                      <a:pt x="114688" y="23985"/>
                      <a:pt x="115336" y="33197"/>
                    </a:cubicBezTo>
                    <a:cubicBezTo>
                      <a:pt x="119816" y="97685"/>
                      <a:pt x="115956" y="162370"/>
                      <a:pt x="119393" y="226773"/>
                    </a:cubicBezTo>
                    <a:cubicBezTo>
                      <a:pt x="123450" y="303206"/>
                      <a:pt x="119055" y="379696"/>
                      <a:pt x="123112" y="455988"/>
                    </a:cubicBezTo>
                    <a:cubicBezTo>
                      <a:pt x="126690" y="522899"/>
                      <a:pt x="122830" y="589894"/>
                      <a:pt x="126464" y="656664"/>
                    </a:cubicBezTo>
                    <a:cubicBezTo>
                      <a:pt x="130634" y="732787"/>
                      <a:pt x="126352" y="808966"/>
                      <a:pt x="130324" y="884977"/>
                    </a:cubicBezTo>
                    <a:cubicBezTo>
                      <a:pt x="133818" y="951916"/>
                      <a:pt x="130042" y="1018911"/>
                      <a:pt x="133733" y="1085709"/>
                    </a:cubicBezTo>
                    <a:cubicBezTo>
                      <a:pt x="137903" y="1161269"/>
                      <a:pt x="135057" y="1236856"/>
                      <a:pt x="136832" y="1312388"/>
                    </a:cubicBezTo>
                    <a:cubicBezTo>
                      <a:pt x="136973" y="1317938"/>
                      <a:pt x="142692" y="1323488"/>
                      <a:pt x="137311" y="1329151"/>
                    </a:cubicBezTo>
                    <a:cubicBezTo>
                      <a:pt x="130859" y="1328559"/>
                      <a:pt x="124802" y="1331574"/>
                      <a:pt x="119646" y="1333856"/>
                    </a:cubicBezTo>
                    <a:cubicBezTo>
                      <a:pt x="104405" y="1340561"/>
                      <a:pt x="90572" y="1334419"/>
                      <a:pt x="76429" y="1331574"/>
                    </a:cubicBezTo>
                    <a:cubicBezTo>
                      <a:pt x="64484" y="1329151"/>
                      <a:pt x="52933" y="1324897"/>
                      <a:pt x="40988" y="1322418"/>
                    </a:cubicBezTo>
                    <a:cubicBezTo>
                      <a:pt x="34452" y="1321065"/>
                      <a:pt x="28535" y="1317713"/>
                      <a:pt x="21408" y="1317910"/>
                    </a:cubicBezTo>
                    <a:cubicBezTo>
                      <a:pt x="17435" y="1318023"/>
                      <a:pt x="14083" y="1314445"/>
                      <a:pt x="14364" y="1309261"/>
                    </a:cubicBezTo>
                    <a:cubicBezTo>
                      <a:pt x="14590" y="1304809"/>
                      <a:pt x="14533" y="1300330"/>
                      <a:pt x="14477" y="1295879"/>
                    </a:cubicBezTo>
                    <a:cubicBezTo>
                      <a:pt x="13885" y="1242012"/>
                      <a:pt x="13266" y="1188174"/>
                      <a:pt x="12618" y="1134307"/>
                    </a:cubicBezTo>
                    <a:cubicBezTo>
                      <a:pt x="12589" y="1131377"/>
                      <a:pt x="13209" y="1128306"/>
                      <a:pt x="11406" y="1125630"/>
                    </a:cubicBezTo>
                    <a:cubicBezTo>
                      <a:pt x="11209" y="1108867"/>
                      <a:pt x="10984" y="1092104"/>
                      <a:pt x="10786" y="1075369"/>
                    </a:cubicBezTo>
                    <a:cubicBezTo>
                      <a:pt x="8448" y="1072862"/>
                      <a:pt x="7462" y="1069819"/>
                      <a:pt x="7490" y="1066438"/>
                    </a:cubicBezTo>
                    <a:cubicBezTo>
                      <a:pt x="7659" y="1047506"/>
                      <a:pt x="6730" y="1028546"/>
                      <a:pt x="8025" y="1009614"/>
                    </a:cubicBezTo>
                    <a:cubicBezTo>
                      <a:pt x="8025" y="981666"/>
                      <a:pt x="8702" y="953690"/>
                      <a:pt x="8392" y="925743"/>
                    </a:cubicBezTo>
                    <a:cubicBezTo>
                      <a:pt x="8307" y="918615"/>
                      <a:pt x="8871" y="911431"/>
                      <a:pt x="7490" y="904360"/>
                    </a:cubicBezTo>
                    <a:cubicBezTo>
                      <a:pt x="7124" y="903317"/>
                      <a:pt x="6814" y="902247"/>
                      <a:pt x="6504" y="901176"/>
                    </a:cubicBezTo>
                    <a:cubicBezTo>
                      <a:pt x="5152" y="893541"/>
                      <a:pt x="5687" y="885878"/>
                      <a:pt x="6307" y="878215"/>
                    </a:cubicBezTo>
                    <a:cubicBezTo>
                      <a:pt x="5236" y="868834"/>
                      <a:pt x="5434" y="859452"/>
                      <a:pt x="6307" y="850070"/>
                    </a:cubicBezTo>
                    <a:cubicBezTo>
                      <a:pt x="5293" y="841703"/>
                      <a:pt x="5462" y="833336"/>
                      <a:pt x="6307" y="824969"/>
                    </a:cubicBezTo>
                    <a:cubicBezTo>
                      <a:pt x="5124" y="815418"/>
                      <a:pt x="5715" y="805839"/>
                      <a:pt x="6251" y="796288"/>
                    </a:cubicBezTo>
                    <a:cubicBezTo>
                      <a:pt x="4870" y="787104"/>
                      <a:pt x="6222" y="777976"/>
                      <a:pt x="6589" y="768792"/>
                    </a:cubicBezTo>
                    <a:cubicBezTo>
                      <a:pt x="7237" y="752480"/>
                      <a:pt x="5969" y="736196"/>
                      <a:pt x="4757" y="719940"/>
                    </a:cubicBezTo>
                    <a:cubicBezTo>
                      <a:pt x="3123" y="710389"/>
                      <a:pt x="3997" y="700810"/>
                      <a:pt x="4391" y="691232"/>
                    </a:cubicBezTo>
                    <a:cubicBezTo>
                      <a:pt x="3659" y="687259"/>
                      <a:pt x="3828" y="683287"/>
                      <a:pt x="4110" y="679286"/>
                    </a:cubicBezTo>
                    <a:cubicBezTo>
                      <a:pt x="4391" y="662974"/>
                      <a:pt x="3546" y="646690"/>
                      <a:pt x="3828" y="630406"/>
                    </a:cubicBezTo>
                    <a:cubicBezTo>
                      <a:pt x="3969" y="622687"/>
                      <a:pt x="3799" y="614968"/>
                      <a:pt x="3912" y="607248"/>
                    </a:cubicBezTo>
                    <a:cubicBezTo>
                      <a:pt x="3969" y="603360"/>
                      <a:pt x="3969" y="599444"/>
                      <a:pt x="7293" y="596599"/>
                    </a:cubicBezTo>
                    <a:cubicBezTo>
                      <a:pt x="7180" y="547944"/>
                      <a:pt x="7096" y="499290"/>
                      <a:pt x="6983" y="450663"/>
                    </a:cubicBezTo>
                    <a:cubicBezTo>
                      <a:pt x="6335" y="447705"/>
                      <a:pt x="6532" y="444719"/>
                      <a:pt x="6645" y="441761"/>
                    </a:cubicBezTo>
                    <a:cubicBezTo>
                      <a:pt x="8307" y="406319"/>
                      <a:pt x="6786" y="370737"/>
                      <a:pt x="3095" y="335690"/>
                    </a:cubicBezTo>
                    <a:cubicBezTo>
                      <a:pt x="-1497" y="291909"/>
                      <a:pt x="1179" y="248325"/>
                      <a:pt x="475" y="204657"/>
                    </a:cubicBezTo>
                    <a:cubicBezTo>
                      <a:pt x="-426" y="149269"/>
                      <a:pt x="222" y="93825"/>
                      <a:pt x="278" y="38409"/>
                    </a:cubicBezTo>
                    <a:cubicBezTo>
                      <a:pt x="278" y="23844"/>
                      <a:pt x="757" y="23646"/>
                      <a:pt x="14336" y="19054"/>
                    </a:cubicBezTo>
                    <a:cubicBezTo>
                      <a:pt x="33212" y="12687"/>
                      <a:pt x="52173" y="6658"/>
                      <a:pt x="71386" y="1390"/>
                    </a:cubicBezTo>
                    <a:cubicBezTo>
                      <a:pt x="76148" y="94"/>
                      <a:pt x="80599" y="-695"/>
                      <a:pt x="85360" y="855"/>
                    </a:cubicBezTo>
                    <a:cubicBezTo>
                      <a:pt x="91164" y="2770"/>
                      <a:pt x="97193" y="1784"/>
                      <a:pt x="103109" y="2010"/>
                    </a:cubicBezTo>
                    <a:cubicBezTo>
                      <a:pt x="107391" y="2094"/>
                      <a:pt x="111561" y="2094"/>
                      <a:pt x="114744" y="5503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EDD8E19C-DD51-40B0-858B-D6499F93BF42}"/>
                  </a:ext>
                </a:extLst>
              </p:cNvPr>
              <p:cNvSpPr/>
              <p:nvPr/>
            </p:nvSpPr>
            <p:spPr>
              <a:xfrm>
                <a:off x="10498641" y="255332"/>
                <a:ext cx="363177" cy="2141674"/>
              </a:xfrm>
              <a:prstGeom prst="rect">
                <a:avLst/>
              </a:prstGeom>
              <a:solidFill>
                <a:srgbClr val="5A4958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8504187B-B0E2-4814-8F3B-3EF66D54AE42}"/>
                </a:ext>
              </a:extLst>
            </p:cNvPr>
            <p:cNvGrpSpPr/>
            <p:nvPr/>
          </p:nvGrpSpPr>
          <p:grpSpPr>
            <a:xfrm>
              <a:off x="9083213" y="3377138"/>
              <a:ext cx="1514606" cy="2377731"/>
              <a:chOff x="9083213" y="3377138"/>
              <a:chExt cx="1514606" cy="2377731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303B63AD-307E-45E0-AF0F-12D310B66734}"/>
                  </a:ext>
                </a:extLst>
              </p:cNvPr>
              <p:cNvSpPr/>
              <p:nvPr/>
            </p:nvSpPr>
            <p:spPr>
              <a:xfrm>
                <a:off x="9083213" y="3377138"/>
                <a:ext cx="1514606" cy="2377731"/>
              </a:xfrm>
              <a:custGeom>
                <a:avLst/>
                <a:gdLst>
                  <a:gd name="connsiteX0" fmla="*/ 331886 w 804534"/>
                  <a:gd name="connsiteY0" fmla="*/ 1191083 h 1263012"/>
                  <a:gd name="connsiteX1" fmla="*/ 288697 w 804534"/>
                  <a:gd name="connsiteY1" fmla="*/ 1069433 h 1263012"/>
                  <a:gd name="connsiteX2" fmla="*/ 280753 w 804534"/>
                  <a:gd name="connsiteY2" fmla="*/ 1054726 h 1263012"/>
                  <a:gd name="connsiteX3" fmla="*/ 227816 w 804534"/>
                  <a:gd name="connsiteY3" fmla="*/ 903973 h 1263012"/>
                  <a:gd name="connsiteX4" fmla="*/ 222660 w 804534"/>
                  <a:gd name="connsiteY4" fmla="*/ 881547 h 1263012"/>
                  <a:gd name="connsiteX5" fmla="*/ 179753 w 804534"/>
                  <a:gd name="connsiteY5" fmla="*/ 757925 h 1263012"/>
                  <a:gd name="connsiteX6" fmla="*/ 157665 w 804534"/>
                  <a:gd name="connsiteY6" fmla="*/ 695888 h 1263012"/>
                  <a:gd name="connsiteX7" fmla="*/ 151185 w 804534"/>
                  <a:gd name="connsiteY7" fmla="*/ 686647 h 1263012"/>
                  <a:gd name="connsiteX8" fmla="*/ 84331 w 804534"/>
                  <a:gd name="connsiteY8" fmla="*/ 496424 h 1263012"/>
                  <a:gd name="connsiteX9" fmla="*/ 82641 w 804534"/>
                  <a:gd name="connsiteY9" fmla="*/ 490423 h 1263012"/>
                  <a:gd name="connsiteX10" fmla="*/ 84979 w 804534"/>
                  <a:gd name="connsiteY10" fmla="*/ 479210 h 1263012"/>
                  <a:gd name="connsiteX11" fmla="*/ 78837 w 804534"/>
                  <a:gd name="connsiteY11" fmla="*/ 441064 h 1263012"/>
                  <a:gd name="connsiteX12" fmla="*/ 56102 w 804534"/>
                  <a:gd name="connsiteY12" fmla="*/ 415061 h 1263012"/>
                  <a:gd name="connsiteX13" fmla="*/ 2122 w 804534"/>
                  <a:gd name="connsiteY13" fmla="*/ 262504 h 1263012"/>
                  <a:gd name="connsiteX14" fmla="*/ 10236 w 804534"/>
                  <a:gd name="connsiteY14" fmla="*/ 243065 h 1263012"/>
                  <a:gd name="connsiteX15" fmla="*/ 151974 w 804534"/>
                  <a:gd name="connsiteY15" fmla="*/ 193114 h 1263012"/>
                  <a:gd name="connsiteX16" fmla="*/ 155439 w 804534"/>
                  <a:gd name="connsiteY16" fmla="*/ 192241 h 1263012"/>
                  <a:gd name="connsiteX17" fmla="*/ 206348 w 804534"/>
                  <a:gd name="connsiteY17" fmla="*/ 174830 h 1263012"/>
                  <a:gd name="connsiteX18" fmla="*/ 214180 w 804534"/>
                  <a:gd name="connsiteY18" fmla="*/ 170886 h 1263012"/>
                  <a:gd name="connsiteX19" fmla="*/ 254552 w 804534"/>
                  <a:gd name="connsiteY19" fmla="*/ 156433 h 1263012"/>
                  <a:gd name="connsiteX20" fmla="*/ 303432 w 804534"/>
                  <a:gd name="connsiteY20" fmla="*/ 139868 h 1263012"/>
                  <a:gd name="connsiteX21" fmla="*/ 520786 w 804534"/>
                  <a:gd name="connsiteY21" fmla="*/ 63688 h 1263012"/>
                  <a:gd name="connsiteX22" fmla="*/ 557326 w 804534"/>
                  <a:gd name="connsiteY22" fmla="*/ 50954 h 1263012"/>
                  <a:gd name="connsiteX23" fmla="*/ 676948 w 804534"/>
                  <a:gd name="connsiteY23" fmla="*/ 8610 h 1263012"/>
                  <a:gd name="connsiteX24" fmla="*/ 695430 w 804534"/>
                  <a:gd name="connsiteY24" fmla="*/ 1933 h 1263012"/>
                  <a:gd name="connsiteX25" fmla="*/ 713629 w 804534"/>
                  <a:gd name="connsiteY25" fmla="*/ 10498 h 1263012"/>
                  <a:gd name="connsiteX26" fmla="*/ 745183 w 804534"/>
                  <a:gd name="connsiteY26" fmla="*/ 99806 h 1263012"/>
                  <a:gd name="connsiteX27" fmla="*/ 789443 w 804534"/>
                  <a:gd name="connsiteY27" fmla="*/ 225372 h 1263012"/>
                  <a:gd name="connsiteX28" fmla="*/ 798176 w 804534"/>
                  <a:gd name="connsiteY28" fmla="*/ 273238 h 1263012"/>
                  <a:gd name="connsiteX29" fmla="*/ 800148 w 804534"/>
                  <a:gd name="connsiteY29" fmla="*/ 323921 h 1263012"/>
                  <a:gd name="connsiteX30" fmla="*/ 800543 w 804534"/>
                  <a:gd name="connsiteY30" fmla="*/ 458954 h 1263012"/>
                  <a:gd name="connsiteX31" fmla="*/ 799416 w 804534"/>
                  <a:gd name="connsiteY31" fmla="*/ 464138 h 1263012"/>
                  <a:gd name="connsiteX32" fmla="*/ 792682 w 804534"/>
                  <a:gd name="connsiteY32" fmla="*/ 464588 h 1263012"/>
                  <a:gd name="connsiteX33" fmla="*/ 788203 w 804534"/>
                  <a:gd name="connsiteY33" fmla="*/ 454897 h 1263012"/>
                  <a:gd name="connsiteX34" fmla="*/ 675906 w 804534"/>
                  <a:gd name="connsiteY34" fmla="*/ 155053 h 1263012"/>
                  <a:gd name="connsiteX35" fmla="*/ 659199 w 804534"/>
                  <a:gd name="connsiteY35" fmla="*/ 147390 h 1263012"/>
                  <a:gd name="connsiteX36" fmla="*/ 148058 w 804534"/>
                  <a:gd name="connsiteY36" fmla="*/ 338712 h 1263012"/>
                  <a:gd name="connsiteX37" fmla="*/ 125379 w 804534"/>
                  <a:gd name="connsiteY37" fmla="*/ 347023 h 1263012"/>
                  <a:gd name="connsiteX38" fmla="*/ 118674 w 804534"/>
                  <a:gd name="connsiteY38" fmla="*/ 361335 h 1263012"/>
                  <a:gd name="connsiteX39" fmla="*/ 156848 w 804534"/>
                  <a:gd name="connsiteY39" fmla="*/ 463574 h 1263012"/>
                  <a:gd name="connsiteX40" fmla="*/ 284866 w 804534"/>
                  <a:gd name="connsiteY40" fmla="*/ 805312 h 1263012"/>
                  <a:gd name="connsiteX41" fmla="*/ 388345 w 804534"/>
                  <a:gd name="connsiteY41" fmla="*/ 1081716 h 1263012"/>
                  <a:gd name="connsiteX42" fmla="*/ 406206 w 804534"/>
                  <a:gd name="connsiteY42" fmla="*/ 1089886 h 1263012"/>
                  <a:gd name="connsiteX43" fmla="*/ 669257 w 804534"/>
                  <a:gd name="connsiteY43" fmla="*/ 991225 h 1263012"/>
                  <a:gd name="connsiteX44" fmla="*/ 788344 w 804534"/>
                  <a:gd name="connsiteY44" fmla="*/ 946937 h 1263012"/>
                  <a:gd name="connsiteX45" fmla="*/ 802796 w 804534"/>
                  <a:gd name="connsiteY45" fmla="*/ 947867 h 1263012"/>
                  <a:gd name="connsiteX46" fmla="*/ 803839 w 804534"/>
                  <a:gd name="connsiteY46" fmla="*/ 990971 h 1263012"/>
                  <a:gd name="connsiteX47" fmla="*/ 801022 w 804534"/>
                  <a:gd name="connsiteY47" fmla="*/ 996296 h 1263012"/>
                  <a:gd name="connsiteX48" fmla="*/ 801529 w 804534"/>
                  <a:gd name="connsiteY48" fmla="*/ 1099493 h 1263012"/>
                  <a:gd name="connsiteX49" fmla="*/ 800655 w 804534"/>
                  <a:gd name="connsiteY49" fmla="*/ 1108987 h 1263012"/>
                  <a:gd name="connsiteX50" fmla="*/ 792344 w 804534"/>
                  <a:gd name="connsiteY50" fmla="*/ 1115326 h 1263012"/>
                  <a:gd name="connsiteX51" fmla="*/ 684386 w 804534"/>
                  <a:gd name="connsiteY51" fmla="*/ 1153501 h 1263012"/>
                  <a:gd name="connsiteX52" fmla="*/ 666834 w 804534"/>
                  <a:gd name="connsiteY52" fmla="*/ 1156628 h 1263012"/>
                  <a:gd name="connsiteX53" fmla="*/ 601952 w 804534"/>
                  <a:gd name="connsiteY53" fmla="*/ 1178912 h 1263012"/>
                  <a:gd name="connsiteX54" fmla="*/ 469962 w 804534"/>
                  <a:gd name="connsiteY54" fmla="*/ 1225370 h 1263012"/>
                  <a:gd name="connsiteX55" fmla="*/ 466046 w 804534"/>
                  <a:gd name="connsiteY55" fmla="*/ 1227455 h 1263012"/>
                  <a:gd name="connsiteX56" fmla="*/ 375273 w 804534"/>
                  <a:gd name="connsiteY56" fmla="*/ 1259064 h 1263012"/>
                  <a:gd name="connsiteX57" fmla="*/ 352960 w 804534"/>
                  <a:gd name="connsiteY57" fmla="*/ 1248725 h 1263012"/>
                  <a:gd name="connsiteX58" fmla="*/ 331886 w 804534"/>
                  <a:gd name="connsiteY58" fmla="*/ 1191083 h 1263012"/>
                  <a:gd name="connsiteX0" fmla="*/ 331886 w 804534"/>
                  <a:gd name="connsiteY0" fmla="*/ 1191083 h 1263012"/>
                  <a:gd name="connsiteX1" fmla="*/ 288697 w 804534"/>
                  <a:gd name="connsiteY1" fmla="*/ 1069433 h 1263012"/>
                  <a:gd name="connsiteX2" fmla="*/ 280753 w 804534"/>
                  <a:gd name="connsiteY2" fmla="*/ 1054726 h 1263012"/>
                  <a:gd name="connsiteX3" fmla="*/ 227816 w 804534"/>
                  <a:gd name="connsiteY3" fmla="*/ 903973 h 1263012"/>
                  <a:gd name="connsiteX4" fmla="*/ 222660 w 804534"/>
                  <a:gd name="connsiteY4" fmla="*/ 881547 h 1263012"/>
                  <a:gd name="connsiteX5" fmla="*/ 179753 w 804534"/>
                  <a:gd name="connsiteY5" fmla="*/ 757925 h 1263012"/>
                  <a:gd name="connsiteX6" fmla="*/ 157665 w 804534"/>
                  <a:gd name="connsiteY6" fmla="*/ 695888 h 1263012"/>
                  <a:gd name="connsiteX7" fmla="*/ 151185 w 804534"/>
                  <a:gd name="connsiteY7" fmla="*/ 686647 h 1263012"/>
                  <a:gd name="connsiteX8" fmla="*/ 84331 w 804534"/>
                  <a:gd name="connsiteY8" fmla="*/ 496424 h 1263012"/>
                  <a:gd name="connsiteX9" fmla="*/ 82641 w 804534"/>
                  <a:gd name="connsiteY9" fmla="*/ 490423 h 1263012"/>
                  <a:gd name="connsiteX10" fmla="*/ 84979 w 804534"/>
                  <a:gd name="connsiteY10" fmla="*/ 479210 h 1263012"/>
                  <a:gd name="connsiteX11" fmla="*/ 78837 w 804534"/>
                  <a:gd name="connsiteY11" fmla="*/ 441064 h 1263012"/>
                  <a:gd name="connsiteX12" fmla="*/ 56102 w 804534"/>
                  <a:gd name="connsiteY12" fmla="*/ 415061 h 1263012"/>
                  <a:gd name="connsiteX13" fmla="*/ 2122 w 804534"/>
                  <a:gd name="connsiteY13" fmla="*/ 262504 h 1263012"/>
                  <a:gd name="connsiteX14" fmla="*/ 10236 w 804534"/>
                  <a:gd name="connsiteY14" fmla="*/ 243065 h 1263012"/>
                  <a:gd name="connsiteX15" fmla="*/ 151974 w 804534"/>
                  <a:gd name="connsiteY15" fmla="*/ 193114 h 1263012"/>
                  <a:gd name="connsiteX16" fmla="*/ 155439 w 804534"/>
                  <a:gd name="connsiteY16" fmla="*/ 192241 h 1263012"/>
                  <a:gd name="connsiteX17" fmla="*/ 206348 w 804534"/>
                  <a:gd name="connsiteY17" fmla="*/ 174830 h 1263012"/>
                  <a:gd name="connsiteX18" fmla="*/ 254552 w 804534"/>
                  <a:gd name="connsiteY18" fmla="*/ 156433 h 1263012"/>
                  <a:gd name="connsiteX19" fmla="*/ 303432 w 804534"/>
                  <a:gd name="connsiteY19" fmla="*/ 139868 h 1263012"/>
                  <a:gd name="connsiteX20" fmla="*/ 520786 w 804534"/>
                  <a:gd name="connsiteY20" fmla="*/ 63688 h 1263012"/>
                  <a:gd name="connsiteX21" fmla="*/ 557326 w 804534"/>
                  <a:gd name="connsiteY21" fmla="*/ 50954 h 1263012"/>
                  <a:gd name="connsiteX22" fmla="*/ 676948 w 804534"/>
                  <a:gd name="connsiteY22" fmla="*/ 8610 h 1263012"/>
                  <a:gd name="connsiteX23" fmla="*/ 695430 w 804534"/>
                  <a:gd name="connsiteY23" fmla="*/ 1933 h 1263012"/>
                  <a:gd name="connsiteX24" fmla="*/ 713629 w 804534"/>
                  <a:gd name="connsiteY24" fmla="*/ 10498 h 1263012"/>
                  <a:gd name="connsiteX25" fmla="*/ 745183 w 804534"/>
                  <a:gd name="connsiteY25" fmla="*/ 99806 h 1263012"/>
                  <a:gd name="connsiteX26" fmla="*/ 789443 w 804534"/>
                  <a:gd name="connsiteY26" fmla="*/ 225372 h 1263012"/>
                  <a:gd name="connsiteX27" fmla="*/ 798176 w 804534"/>
                  <a:gd name="connsiteY27" fmla="*/ 273238 h 1263012"/>
                  <a:gd name="connsiteX28" fmla="*/ 800148 w 804534"/>
                  <a:gd name="connsiteY28" fmla="*/ 323921 h 1263012"/>
                  <a:gd name="connsiteX29" fmla="*/ 800543 w 804534"/>
                  <a:gd name="connsiteY29" fmla="*/ 458954 h 1263012"/>
                  <a:gd name="connsiteX30" fmla="*/ 799416 w 804534"/>
                  <a:gd name="connsiteY30" fmla="*/ 464138 h 1263012"/>
                  <a:gd name="connsiteX31" fmla="*/ 792682 w 804534"/>
                  <a:gd name="connsiteY31" fmla="*/ 464588 h 1263012"/>
                  <a:gd name="connsiteX32" fmla="*/ 788203 w 804534"/>
                  <a:gd name="connsiteY32" fmla="*/ 454897 h 1263012"/>
                  <a:gd name="connsiteX33" fmla="*/ 675906 w 804534"/>
                  <a:gd name="connsiteY33" fmla="*/ 155053 h 1263012"/>
                  <a:gd name="connsiteX34" fmla="*/ 659199 w 804534"/>
                  <a:gd name="connsiteY34" fmla="*/ 147390 h 1263012"/>
                  <a:gd name="connsiteX35" fmla="*/ 148058 w 804534"/>
                  <a:gd name="connsiteY35" fmla="*/ 338712 h 1263012"/>
                  <a:gd name="connsiteX36" fmla="*/ 125379 w 804534"/>
                  <a:gd name="connsiteY36" fmla="*/ 347023 h 1263012"/>
                  <a:gd name="connsiteX37" fmla="*/ 118674 w 804534"/>
                  <a:gd name="connsiteY37" fmla="*/ 361335 h 1263012"/>
                  <a:gd name="connsiteX38" fmla="*/ 156848 w 804534"/>
                  <a:gd name="connsiteY38" fmla="*/ 463574 h 1263012"/>
                  <a:gd name="connsiteX39" fmla="*/ 284866 w 804534"/>
                  <a:gd name="connsiteY39" fmla="*/ 805312 h 1263012"/>
                  <a:gd name="connsiteX40" fmla="*/ 388345 w 804534"/>
                  <a:gd name="connsiteY40" fmla="*/ 1081716 h 1263012"/>
                  <a:gd name="connsiteX41" fmla="*/ 406206 w 804534"/>
                  <a:gd name="connsiteY41" fmla="*/ 1089886 h 1263012"/>
                  <a:gd name="connsiteX42" fmla="*/ 669257 w 804534"/>
                  <a:gd name="connsiteY42" fmla="*/ 991225 h 1263012"/>
                  <a:gd name="connsiteX43" fmla="*/ 788344 w 804534"/>
                  <a:gd name="connsiteY43" fmla="*/ 946937 h 1263012"/>
                  <a:gd name="connsiteX44" fmla="*/ 802796 w 804534"/>
                  <a:gd name="connsiteY44" fmla="*/ 947867 h 1263012"/>
                  <a:gd name="connsiteX45" fmla="*/ 803839 w 804534"/>
                  <a:gd name="connsiteY45" fmla="*/ 990971 h 1263012"/>
                  <a:gd name="connsiteX46" fmla="*/ 801022 w 804534"/>
                  <a:gd name="connsiteY46" fmla="*/ 996296 h 1263012"/>
                  <a:gd name="connsiteX47" fmla="*/ 801529 w 804534"/>
                  <a:gd name="connsiteY47" fmla="*/ 1099493 h 1263012"/>
                  <a:gd name="connsiteX48" fmla="*/ 800655 w 804534"/>
                  <a:gd name="connsiteY48" fmla="*/ 1108987 h 1263012"/>
                  <a:gd name="connsiteX49" fmla="*/ 792344 w 804534"/>
                  <a:gd name="connsiteY49" fmla="*/ 1115326 h 1263012"/>
                  <a:gd name="connsiteX50" fmla="*/ 684386 w 804534"/>
                  <a:gd name="connsiteY50" fmla="*/ 1153501 h 1263012"/>
                  <a:gd name="connsiteX51" fmla="*/ 666834 w 804534"/>
                  <a:gd name="connsiteY51" fmla="*/ 1156628 h 1263012"/>
                  <a:gd name="connsiteX52" fmla="*/ 601952 w 804534"/>
                  <a:gd name="connsiteY52" fmla="*/ 1178912 h 1263012"/>
                  <a:gd name="connsiteX53" fmla="*/ 469962 w 804534"/>
                  <a:gd name="connsiteY53" fmla="*/ 1225370 h 1263012"/>
                  <a:gd name="connsiteX54" fmla="*/ 466046 w 804534"/>
                  <a:gd name="connsiteY54" fmla="*/ 1227455 h 1263012"/>
                  <a:gd name="connsiteX55" fmla="*/ 375273 w 804534"/>
                  <a:gd name="connsiteY55" fmla="*/ 1259064 h 1263012"/>
                  <a:gd name="connsiteX56" fmla="*/ 352960 w 804534"/>
                  <a:gd name="connsiteY56" fmla="*/ 1248725 h 1263012"/>
                  <a:gd name="connsiteX57" fmla="*/ 331886 w 804534"/>
                  <a:gd name="connsiteY57" fmla="*/ 1191083 h 1263012"/>
                  <a:gd name="connsiteX0" fmla="*/ 331886 w 804534"/>
                  <a:gd name="connsiteY0" fmla="*/ 1191083 h 1263012"/>
                  <a:gd name="connsiteX1" fmla="*/ 288697 w 804534"/>
                  <a:gd name="connsiteY1" fmla="*/ 1069433 h 1263012"/>
                  <a:gd name="connsiteX2" fmla="*/ 280753 w 804534"/>
                  <a:gd name="connsiteY2" fmla="*/ 1054726 h 1263012"/>
                  <a:gd name="connsiteX3" fmla="*/ 227816 w 804534"/>
                  <a:gd name="connsiteY3" fmla="*/ 903973 h 1263012"/>
                  <a:gd name="connsiteX4" fmla="*/ 222660 w 804534"/>
                  <a:gd name="connsiteY4" fmla="*/ 881547 h 1263012"/>
                  <a:gd name="connsiteX5" fmla="*/ 179753 w 804534"/>
                  <a:gd name="connsiteY5" fmla="*/ 757925 h 1263012"/>
                  <a:gd name="connsiteX6" fmla="*/ 157665 w 804534"/>
                  <a:gd name="connsiteY6" fmla="*/ 695888 h 1263012"/>
                  <a:gd name="connsiteX7" fmla="*/ 151185 w 804534"/>
                  <a:gd name="connsiteY7" fmla="*/ 686647 h 1263012"/>
                  <a:gd name="connsiteX8" fmla="*/ 84331 w 804534"/>
                  <a:gd name="connsiteY8" fmla="*/ 496424 h 1263012"/>
                  <a:gd name="connsiteX9" fmla="*/ 82641 w 804534"/>
                  <a:gd name="connsiteY9" fmla="*/ 490423 h 1263012"/>
                  <a:gd name="connsiteX10" fmla="*/ 84979 w 804534"/>
                  <a:gd name="connsiteY10" fmla="*/ 479210 h 1263012"/>
                  <a:gd name="connsiteX11" fmla="*/ 78837 w 804534"/>
                  <a:gd name="connsiteY11" fmla="*/ 441064 h 1263012"/>
                  <a:gd name="connsiteX12" fmla="*/ 56102 w 804534"/>
                  <a:gd name="connsiteY12" fmla="*/ 415061 h 1263012"/>
                  <a:gd name="connsiteX13" fmla="*/ 2122 w 804534"/>
                  <a:gd name="connsiteY13" fmla="*/ 262504 h 1263012"/>
                  <a:gd name="connsiteX14" fmla="*/ 10236 w 804534"/>
                  <a:gd name="connsiteY14" fmla="*/ 243065 h 1263012"/>
                  <a:gd name="connsiteX15" fmla="*/ 151974 w 804534"/>
                  <a:gd name="connsiteY15" fmla="*/ 193114 h 1263012"/>
                  <a:gd name="connsiteX16" fmla="*/ 155439 w 804534"/>
                  <a:gd name="connsiteY16" fmla="*/ 192241 h 1263012"/>
                  <a:gd name="connsiteX17" fmla="*/ 254552 w 804534"/>
                  <a:gd name="connsiteY17" fmla="*/ 156433 h 1263012"/>
                  <a:gd name="connsiteX18" fmla="*/ 303432 w 804534"/>
                  <a:gd name="connsiteY18" fmla="*/ 139868 h 1263012"/>
                  <a:gd name="connsiteX19" fmla="*/ 520786 w 804534"/>
                  <a:gd name="connsiteY19" fmla="*/ 63688 h 1263012"/>
                  <a:gd name="connsiteX20" fmla="*/ 557326 w 804534"/>
                  <a:gd name="connsiteY20" fmla="*/ 50954 h 1263012"/>
                  <a:gd name="connsiteX21" fmla="*/ 676948 w 804534"/>
                  <a:gd name="connsiteY21" fmla="*/ 8610 h 1263012"/>
                  <a:gd name="connsiteX22" fmla="*/ 695430 w 804534"/>
                  <a:gd name="connsiteY22" fmla="*/ 1933 h 1263012"/>
                  <a:gd name="connsiteX23" fmla="*/ 713629 w 804534"/>
                  <a:gd name="connsiteY23" fmla="*/ 10498 h 1263012"/>
                  <a:gd name="connsiteX24" fmla="*/ 745183 w 804534"/>
                  <a:gd name="connsiteY24" fmla="*/ 99806 h 1263012"/>
                  <a:gd name="connsiteX25" fmla="*/ 789443 w 804534"/>
                  <a:gd name="connsiteY25" fmla="*/ 225372 h 1263012"/>
                  <a:gd name="connsiteX26" fmla="*/ 798176 w 804534"/>
                  <a:gd name="connsiteY26" fmla="*/ 273238 h 1263012"/>
                  <a:gd name="connsiteX27" fmla="*/ 800148 w 804534"/>
                  <a:gd name="connsiteY27" fmla="*/ 323921 h 1263012"/>
                  <a:gd name="connsiteX28" fmla="*/ 800543 w 804534"/>
                  <a:gd name="connsiteY28" fmla="*/ 458954 h 1263012"/>
                  <a:gd name="connsiteX29" fmla="*/ 799416 w 804534"/>
                  <a:gd name="connsiteY29" fmla="*/ 464138 h 1263012"/>
                  <a:gd name="connsiteX30" fmla="*/ 792682 w 804534"/>
                  <a:gd name="connsiteY30" fmla="*/ 464588 h 1263012"/>
                  <a:gd name="connsiteX31" fmla="*/ 788203 w 804534"/>
                  <a:gd name="connsiteY31" fmla="*/ 454897 h 1263012"/>
                  <a:gd name="connsiteX32" fmla="*/ 675906 w 804534"/>
                  <a:gd name="connsiteY32" fmla="*/ 155053 h 1263012"/>
                  <a:gd name="connsiteX33" fmla="*/ 659199 w 804534"/>
                  <a:gd name="connsiteY33" fmla="*/ 147390 h 1263012"/>
                  <a:gd name="connsiteX34" fmla="*/ 148058 w 804534"/>
                  <a:gd name="connsiteY34" fmla="*/ 338712 h 1263012"/>
                  <a:gd name="connsiteX35" fmla="*/ 125379 w 804534"/>
                  <a:gd name="connsiteY35" fmla="*/ 347023 h 1263012"/>
                  <a:gd name="connsiteX36" fmla="*/ 118674 w 804534"/>
                  <a:gd name="connsiteY36" fmla="*/ 361335 h 1263012"/>
                  <a:gd name="connsiteX37" fmla="*/ 156848 w 804534"/>
                  <a:gd name="connsiteY37" fmla="*/ 463574 h 1263012"/>
                  <a:gd name="connsiteX38" fmla="*/ 284866 w 804534"/>
                  <a:gd name="connsiteY38" fmla="*/ 805312 h 1263012"/>
                  <a:gd name="connsiteX39" fmla="*/ 388345 w 804534"/>
                  <a:gd name="connsiteY39" fmla="*/ 1081716 h 1263012"/>
                  <a:gd name="connsiteX40" fmla="*/ 406206 w 804534"/>
                  <a:gd name="connsiteY40" fmla="*/ 1089886 h 1263012"/>
                  <a:gd name="connsiteX41" fmla="*/ 669257 w 804534"/>
                  <a:gd name="connsiteY41" fmla="*/ 991225 h 1263012"/>
                  <a:gd name="connsiteX42" fmla="*/ 788344 w 804534"/>
                  <a:gd name="connsiteY42" fmla="*/ 946937 h 1263012"/>
                  <a:gd name="connsiteX43" fmla="*/ 802796 w 804534"/>
                  <a:gd name="connsiteY43" fmla="*/ 947867 h 1263012"/>
                  <a:gd name="connsiteX44" fmla="*/ 803839 w 804534"/>
                  <a:gd name="connsiteY44" fmla="*/ 990971 h 1263012"/>
                  <a:gd name="connsiteX45" fmla="*/ 801022 w 804534"/>
                  <a:gd name="connsiteY45" fmla="*/ 996296 h 1263012"/>
                  <a:gd name="connsiteX46" fmla="*/ 801529 w 804534"/>
                  <a:gd name="connsiteY46" fmla="*/ 1099493 h 1263012"/>
                  <a:gd name="connsiteX47" fmla="*/ 800655 w 804534"/>
                  <a:gd name="connsiteY47" fmla="*/ 1108987 h 1263012"/>
                  <a:gd name="connsiteX48" fmla="*/ 792344 w 804534"/>
                  <a:gd name="connsiteY48" fmla="*/ 1115326 h 1263012"/>
                  <a:gd name="connsiteX49" fmla="*/ 684386 w 804534"/>
                  <a:gd name="connsiteY49" fmla="*/ 1153501 h 1263012"/>
                  <a:gd name="connsiteX50" fmla="*/ 666834 w 804534"/>
                  <a:gd name="connsiteY50" fmla="*/ 1156628 h 1263012"/>
                  <a:gd name="connsiteX51" fmla="*/ 601952 w 804534"/>
                  <a:gd name="connsiteY51" fmla="*/ 1178912 h 1263012"/>
                  <a:gd name="connsiteX52" fmla="*/ 469962 w 804534"/>
                  <a:gd name="connsiteY52" fmla="*/ 1225370 h 1263012"/>
                  <a:gd name="connsiteX53" fmla="*/ 466046 w 804534"/>
                  <a:gd name="connsiteY53" fmla="*/ 1227455 h 1263012"/>
                  <a:gd name="connsiteX54" fmla="*/ 375273 w 804534"/>
                  <a:gd name="connsiteY54" fmla="*/ 1259064 h 1263012"/>
                  <a:gd name="connsiteX55" fmla="*/ 352960 w 804534"/>
                  <a:gd name="connsiteY55" fmla="*/ 1248725 h 1263012"/>
                  <a:gd name="connsiteX56" fmla="*/ 331886 w 804534"/>
                  <a:gd name="connsiteY56" fmla="*/ 1191083 h 1263012"/>
                  <a:gd name="connsiteX0" fmla="*/ 331886 w 804534"/>
                  <a:gd name="connsiteY0" fmla="*/ 1191083 h 1263012"/>
                  <a:gd name="connsiteX1" fmla="*/ 288697 w 804534"/>
                  <a:gd name="connsiteY1" fmla="*/ 1069433 h 1263012"/>
                  <a:gd name="connsiteX2" fmla="*/ 280753 w 804534"/>
                  <a:gd name="connsiteY2" fmla="*/ 1054726 h 1263012"/>
                  <a:gd name="connsiteX3" fmla="*/ 227816 w 804534"/>
                  <a:gd name="connsiteY3" fmla="*/ 903973 h 1263012"/>
                  <a:gd name="connsiteX4" fmla="*/ 222660 w 804534"/>
                  <a:gd name="connsiteY4" fmla="*/ 881547 h 1263012"/>
                  <a:gd name="connsiteX5" fmla="*/ 179753 w 804534"/>
                  <a:gd name="connsiteY5" fmla="*/ 757925 h 1263012"/>
                  <a:gd name="connsiteX6" fmla="*/ 157665 w 804534"/>
                  <a:gd name="connsiteY6" fmla="*/ 695888 h 1263012"/>
                  <a:gd name="connsiteX7" fmla="*/ 151185 w 804534"/>
                  <a:gd name="connsiteY7" fmla="*/ 686647 h 1263012"/>
                  <a:gd name="connsiteX8" fmla="*/ 84331 w 804534"/>
                  <a:gd name="connsiteY8" fmla="*/ 496424 h 1263012"/>
                  <a:gd name="connsiteX9" fmla="*/ 82641 w 804534"/>
                  <a:gd name="connsiteY9" fmla="*/ 490423 h 1263012"/>
                  <a:gd name="connsiteX10" fmla="*/ 84979 w 804534"/>
                  <a:gd name="connsiteY10" fmla="*/ 479210 h 1263012"/>
                  <a:gd name="connsiteX11" fmla="*/ 78837 w 804534"/>
                  <a:gd name="connsiteY11" fmla="*/ 441064 h 1263012"/>
                  <a:gd name="connsiteX12" fmla="*/ 56102 w 804534"/>
                  <a:gd name="connsiteY12" fmla="*/ 415061 h 1263012"/>
                  <a:gd name="connsiteX13" fmla="*/ 2122 w 804534"/>
                  <a:gd name="connsiteY13" fmla="*/ 262504 h 1263012"/>
                  <a:gd name="connsiteX14" fmla="*/ 10236 w 804534"/>
                  <a:gd name="connsiteY14" fmla="*/ 243065 h 1263012"/>
                  <a:gd name="connsiteX15" fmla="*/ 151974 w 804534"/>
                  <a:gd name="connsiteY15" fmla="*/ 193114 h 1263012"/>
                  <a:gd name="connsiteX16" fmla="*/ 254552 w 804534"/>
                  <a:gd name="connsiteY16" fmla="*/ 156433 h 1263012"/>
                  <a:gd name="connsiteX17" fmla="*/ 303432 w 804534"/>
                  <a:gd name="connsiteY17" fmla="*/ 139868 h 1263012"/>
                  <a:gd name="connsiteX18" fmla="*/ 520786 w 804534"/>
                  <a:gd name="connsiteY18" fmla="*/ 63688 h 1263012"/>
                  <a:gd name="connsiteX19" fmla="*/ 557326 w 804534"/>
                  <a:gd name="connsiteY19" fmla="*/ 50954 h 1263012"/>
                  <a:gd name="connsiteX20" fmla="*/ 676948 w 804534"/>
                  <a:gd name="connsiteY20" fmla="*/ 8610 h 1263012"/>
                  <a:gd name="connsiteX21" fmla="*/ 695430 w 804534"/>
                  <a:gd name="connsiteY21" fmla="*/ 1933 h 1263012"/>
                  <a:gd name="connsiteX22" fmla="*/ 713629 w 804534"/>
                  <a:gd name="connsiteY22" fmla="*/ 10498 h 1263012"/>
                  <a:gd name="connsiteX23" fmla="*/ 745183 w 804534"/>
                  <a:gd name="connsiteY23" fmla="*/ 99806 h 1263012"/>
                  <a:gd name="connsiteX24" fmla="*/ 789443 w 804534"/>
                  <a:gd name="connsiteY24" fmla="*/ 225372 h 1263012"/>
                  <a:gd name="connsiteX25" fmla="*/ 798176 w 804534"/>
                  <a:gd name="connsiteY25" fmla="*/ 273238 h 1263012"/>
                  <a:gd name="connsiteX26" fmla="*/ 800148 w 804534"/>
                  <a:gd name="connsiteY26" fmla="*/ 323921 h 1263012"/>
                  <a:gd name="connsiteX27" fmla="*/ 800543 w 804534"/>
                  <a:gd name="connsiteY27" fmla="*/ 458954 h 1263012"/>
                  <a:gd name="connsiteX28" fmla="*/ 799416 w 804534"/>
                  <a:gd name="connsiteY28" fmla="*/ 464138 h 1263012"/>
                  <a:gd name="connsiteX29" fmla="*/ 792682 w 804534"/>
                  <a:gd name="connsiteY29" fmla="*/ 464588 h 1263012"/>
                  <a:gd name="connsiteX30" fmla="*/ 788203 w 804534"/>
                  <a:gd name="connsiteY30" fmla="*/ 454897 h 1263012"/>
                  <a:gd name="connsiteX31" fmla="*/ 675906 w 804534"/>
                  <a:gd name="connsiteY31" fmla="*/ 155053 h 1263012"/>
                  <a:gd name="connsiteX32" fmla="*/ 659199 w 804534"/>
                  <a:gd name="connsiteY32" fmla="*/ 147390 h 1263012"/>
                  <a:gd name="connsiteX33" fmla="*/ 148058 w 804534"/>
                  <a:gd name="connsiteY33" fmla="*/ 338712 h 1263012"/>
                  <a:gd name="connsiteX34" fmla="*/ 125379 w 804534"/>
                  <a:gd name="connsiteY34" fmla="*/ 347023 h 1263012"/>
                  <a:gd name="connsiteX35" fmla="*/ 118674 w 804534"/>
                  <a:gd name="connsiteY35" fmla="*/ 361335 h 1263012"/>
                  <a:gd name="connsiteX36" fmla="*/ 156848 w 804534"/>
                  <a:gd name="connsiteY36" fmla="*/ 463574 h 1263012"/>
                  <a:gd name="connsiteX37" fmla="*/ 284866 w 804534"/>
                  <a:gd name="connsiteY37" fmla="*/ 805312 h 1263012"/>
                  <a:gd name="connsiteX38" fmla="*/ 388345 w 804534"/>
                  <a:gd name="connsiteY38" fmla="*/ 1081716 h 1263012"/>
                  <a:gd name="connsiteX39" fmla="*/ 406206 w 804534"/>
                  <a:gd name="connsiteY39" fmla="*/ 1089886 h 1263012"/>
                  <a:gd name="connsiteX40" fmla="*/ 669257 w 804534"/>
                  <a:gd name="connsiteY40" fmla="*/ 991225 h 1263012"/>
                  <a:gd name="connsiteX41" fmla="*/ 788344 w 804534"/>
                  <a:gd name="connsiteY41" fmla="*/ 946937 h 1263012"/>
                  <a:gd name="connsiteX42" fmla="*/ 802796 w 804534"/>
                  <a:gd name="connsiteY42" fmla="*/ 947867 h 1263012"/>
                  <a:gd name="connsiteX43" fmla="*/ 803839 w 804534"/>
                  <a:gd name="connsiteY43" fmla="*/ 990971 h 1263012"/>
                  <a:gd name="connsiteX44" fmla="*/ 801022 w 804534"/>
                  <a:gd name="connsiteY44" fmla="*/ 996296 h 1263012"/>
                  <a:gd name="connsiteX45" fmla="*/ 801529 w 804534"/>
                  <a:gd name="connsiteY45" fmla="*/ 1099493 h 1263012"/>
                  <a:gd name="connsiteX46" fmla="*/ 800655 w 804534"/>
                  <a:gd name="connsiteY46" fmla="*/ 1108987 h 1263012"/>
                  <a:gd name="connsiteX47" fmla="*/ 792344 w 804534"/>
                  <a:gd name="connsiteY47" fmla="*/ 1115326 h 1263012"/>
                  <a:gd name="connsiteX48" fmla="*/ 684386 w 804534"/>
                  <a:gd name="connsiteY48" fmla="*/ 1153501 h 1263012"/>
                  <a:gd name="connsiteX49" fmla="*/ 666834 w 804534"/>
                  <a:gd name="connsiteY49" fmla="*/ 1156628 h 1263012"/>
                  <a:gd name="connsiteX50" fmla="*/ 601952 w 804534"/>
                  <a:gd name="connsiteY50" fmla="*/ 1178912 h 1263012"/>
                  <a:gd name="connsiteX51" fmla="*/ 469962 w 804534"/>
                  <a:gd name="connsiteY51" fmla="*/ 1225370 h 1263012"/>
                  <a:gd name="connsiteX52" fmla="*/ 466046 w 804534"/>
                  <a:gd name="connsiteY52" fmla="*/ 1227455 h 1263012"/>
                  <a:gd name="connsiteX53" fmla="*/ 375273 w 804534"/>
                  <a:gd name="connsiteY53" fmla="*/ 1259064 h 1263012"/>
                  <a:gd name="connsiteX54" fmla="*/ 352960 w 804534"/>
                  <a:gd name="connsiteY54" fmla="*/ 1248725 h 1263012"/>
                  <a:gd name="connsiteX55" fmla="*/ 331886 w 804534"/>
                  <a:gd name="connsiteY55" fmla="*/ 1191083 h 1263012"/>
                  <a:gd name="connsiteX0" fmla="*/ 331886 w 804534"/>
                  <a:gd name="connsiteY0" fmla="*/ 1191083 h 1263012"/>
                  <a:gd name="connsiteX1" fmla="*/ 288697 w 804534"/>
                  <a:gd name="connsiteY1" fmla="*/ 1069433 h 1263012"/>
                  <a:gd name="connsiteX2" fmla="*/ 280753 w 804534"/>
                  <a:gd name="connsiteY2" fmla="*/ 1054726 h 1263012"/>
                  <a:gd name="connsiteX3" fmla="*/ 227816 w 804534"/>
                  <a:gd name="connsiteY3" fmla="*/ 903973 h 1263012"/>
                  <a:gd name="connsiteX4" fmla="*/ 222660 w 804534"/>
                  <a:gd name="connsiteY4" fmla="*/ 881547 h 1263012"/>
                  <a:gd name="connsiteX5" fmla="*/ 179753 w 804534"/>
                  <a:gd name="connsiteY5" fmla="*/ 757925 h 1263012"/>
                  <a:gd name="connsiteX6" fmla="*/ 157665 w 804534"/>
                  <a:gd name="connsiteY6" fmla="*/ 695888 h 1263012"/>
                  <a:gd name="connsiteX7" fmla="*/ 151185 w 804534"/>
                  <a:gd name="connsiteY7" fmla="*/ 686647 h 1263012"/>
                  <a:gd name="connsiteX8" fmla="*/ 84331 w 804534"/>
                  <a:gd name="connsiteY8" fmla="*/ 496424 h 1263012"/>
                  <a:gd name="connsiteX9" fmla="*/ 82641 w 804534"/>
                  <a:gd name="connsiteY9" fmla="*/ 490423 h 1263012"/>
                  <a:gd name="connsiteX10" fmla="*/ 84979 w 804534"/>
                  <a:gd name="connsiteY10" fmla="*/ 479210 h 1263012"/>
                  <a:gd name="connsiteX11" fmla="*/ 78837 w 804534"/>
                  <a:gd name="connsiteY11" fmla="*/ 441064 h 1263012"/>
                  <a:gd name="connsiteX12" fmla="*/ 56102 w 804534"/>
                  <a:gd name="connsiteY12" fmla="*/ 415061 h 1263012"/>
                  <a:gd name="connsiteX13" fmla="*/ 2122 w 804534"/>
                  <a:gd name="connsiteY13" fmla="*/ 262504 h 1263012"/>
                  <a:gd name="connsiteX14" fmla="*/ 10236 w 804534"/>
                  <a:gd name="connsiteY14" fmla="*/ 243065 h 1263012"/>
                  <a:gd name="connsiteX15" fmla="*/ 254552 w 804534"/>
                  <a:gd name="connsiteY15" fmla="*/ 156433 h 1263012"/>
                  <a:gd name="connsiteX16" fmla="*/ 303432 w 804534"/>
                  <a:gd name="connsiteY16" fmla="*/ 139868 h 1263012"/>
                  <a:gd name="connsiteX17" fmla="*/ 520786 w 804534"/>
                  <a:gd name="connsiteY17" fmla="*/ 63688 h 1263012"/>
                  <a:gd name="connsiteX18" fmla="*/ 557326 w 804534"/>
                  <a:gd name="connsiteY18" fmla="*/ 50954 h 1263012"/>
                  <a:gd name="connsiteX19" fmla="*/ 676948 w 804534"/>
                  <a:gd name="connsiteY19" fmla="*/ 8610 h 1263012"/>
                  <a:gd name="connsiteX20" fmla="*/ 695430 w 804534"/>
                  <a:gd name="connsiteY20" fmla="*/ 1933 h 1263012"/>
                  <a:gd name="connsiteX21" fmla="*/ 713629 w 804534"/>
                  <a:gd name="connsiteY21" fmla="*/ 10498 h 1263012"/>
                  <a:gd name="connsiteX22" fmla="*/ 745183 w 804534"/>
                  <a:gd name="connsiteY22" fmla="*/ 99806 h 1263012"/>
                  <a:gd name="connsiteX23" fmla="*/ 789443 w 804534"/>
                  <a:gd name="connsiteY23" fmla="*/ 225372 h 1263012"/>
                  <a:gd name="connsiteX24" fmla="*/ 798176 w 804534"/>
                  <a:gd name="connsiteY24" fmla="*/ 273238 h 1263012"/>
                  <a:gd name="connsiteX25" fmla="*/ 800148 w 804534"/>
                  <a:gd name="connsiteY25" fmla="*/ 323921 h 1263012"/>
                  <a:gd name="connsiteX26" fmla="*/ 800543 w 804534"/>
                  <a:gd name="connsiteY26" fmla="*/ 458954 h 1263012"/>
                  <a:gd name="connsiteX27" fmla="*/ 799416 w 804534"/>
                  <a:gd name="connsiteY27" fmla="*/ 464138 h 1263012"/>
                  <a:gd name="connsiteX28" fmla="*/ 792682 w 804534"/>
                  <a:gd name="connsiteY28" fmla="*/ 464588 h 1263012"/>
                  <a:gd name="connsiteX29" fmla="*/ 788203 w 804534"/>
                  <a:gd name="connsiteY29" fmla="*/ 454897 h 1263012"/>
                  <a:gd name="connsiteX30" fmla="*/ 675906 w 804534"/>
                  <a:gd name="connsiteY30" fmla="*/ 155053 h 1263012"/>
                  <a:gd name="connsiteX31" fmla="*/ 659199 w 804534"/>
                  <a:gd name="connsiteY31" fmla="*/ 147390 h 1263012"/>
                  <a:gd name="connsiteX32" fmla="*/ 148058 w 804534"/>
                  <a:gd name="connsiteY32" fmla="*/ 338712 h 1263012"/>
                  <a:gd name="connsiteX33" fmla="*/ 125379 w 804534"/>
                  <a:gd name="connsiteY33" fmla="*/ 347023 h 1263012"/>
                  <a:gd name="connsiteX34" fmla="*/ 118674 w 804534"/>
                  <a:gd name="connsiteY34" fmla="*/ 361335 h 1263012"/>
                  <a:gd name="connsiteX35" fmla="*/ 156848 w 804534"/>
                  <a:gd name="connsiteY35" fmla="*/ 463574 h 1263012"/>
                  <a:gd name="connsiteX36" fmla="*/ 284866 w 804534"/>
                  <a:gd name="connsiteY36" fmla="*/ 805312 h 1263012"/>
                  <a:gd name="connsiteX37" fmla="*/ 388345 w 804534"/>
                  <a:gd name="connsiteY37" fmla="*/ 1081716 h 1263012"/>
                  <a:gd name="connsiteX38" fmla="*/ 406206 w 804534"/>
                  <a:gd name="connsiteY38" fmla="*/ 1089886 h 1263012"/>
                  <a:gd name="connsiteX39" fmla="*/ 669257 w 804534"/>
                  <a:gd name="connsiteY39" fmla="*/ 991225 h 1263012"/>
                  <a:gd name="connsiteX40" fmla="*/ 788344 w 804534"/>
                  <a:gd name="connsiteY40" fmla="*/ 946937 h 1263012"/>
                  <a:gd name="connsiteX41" fmla="*/ 802796 w 804534"/>
                  <a:gd name="connsiteY41" fmla="*/ 947867 h 1263012"/>
                  <a:gd name="connsiteX42" fmla="*/ 803839 w 804534"/>
                  <a:gd name="connsiteY42" fmla="*/ 990971 h 1263012"/>
                  <a:gd name="connsiteX43" fmla="*/ 801022 w 804534"/>
                  <a:gd name="connsiteY43" fmla="*/ 996296 h 1263012"/>
                  <a:gd name="connsiteX44" fmla="*/ 801529 w 804534"/>
                  <a:gd name="connsiteY44" fmla="*/ 1099493 h 1263012"/>
                  <a:gd name="connsiteX45" fmla="*/ 800655 w 804534"/>
                  <a:gd name="connsiteY45" fmla="*/ 1108987 h 1263012"/>
                  <a:gd name="connsiteX46" fmla="*/ 792344 w 804534"/>
                  <a:gd name="connsiteY46" fmla="*/ 1115326 h 1263012"/>
                  <a:gd name="connsiteX47" fmla="*/ 684386 w 804534"/>
                  <a:gd name="connsiteY47" fmla="*/ 1153501 h 1263012"/>
                  <a:gd name="connsiteX48" fmla="*/ 666834 w 804534"/>
                  <a:gd name="connsiteY48" fmla="*/ 1156628 h 1263012"/>
                  <a:gd name="connsiteX49" fmla="*/ 601952 w 804534"/>
                  <a:gd name="connsiteY49" fmla="*/ 1178912 h 1263012"/>
                  <a:gd name="connsiteX50" fmla="*/ 469962 w 804534"/>
                  <a:gd name="connsiteY50" fmla="*/ 1225370 h 1263012"/>
                  <a:gd name="connsiteX51" fmla="*/ 466046 w 804534"/>
                  <a:gd name="connsiteY51" fmla="*/ 1227455 h 1263012"/>
                  <a:gd name="connsiteX52" fmla="*/ 375273 w 804534"/>
                  <a:gd name="connsiteY52" fmla="*/ 1259064 h 1263012"/>
                  <a:gd name="connsiteX53" fmla="*/ 352960 w 804534"/>
                  <a:gd name="connsiteY53" fmla="*/ 1248725 h 1263012"/>
                  <a:gd name="connsiteX54" fmla="*/ 331886 w 804534"/>
                  <a:gd name="connsiteY54" fmla="*/ 1191083 h 1263012"/>
                  <a:gd name="connsiteX0" fmla="*/ 331886 w 804534"/>
                  <a:gd name="connsiteY0" fmla="*/ 1191083 h 1263012"/>
                  <a:gd name="connsiteX1" fmla="*/ 288697 w 804534"/>
                  <a:gd name="connsiteY1" fmla="*/ 1069433 h 1263012"/>
                  <a:gd name="connsiteX2" fmla="*/ 280753 w 804534"/>
                  <a:gd name="connsiteY2" fmla="*/ 1054726 h 1263012"/>
                  <a:gd name="connsiteX3" fmla="*/ 227816 w 804534"/>
                  <a:gd name="connsiteY3" fmla="*/ 903973 h 1263012"/>
                  <a:gd name="connsiteX4" fmla="*/ 222660 w 804534"/>
                  <a:gd name="connsiteY4" fmla="*/ 881547 h 1263012"/>
                  <a:gd name="connsiteX5" fmla="*/ 179753 w 804534"/>
                  <a:gd name="connsiteY5" fmla="*/ 757925 h 1263012"/>
                  <a:gd name="connsiteX6" fmla="*/ 157665 w 804534"/>
                  <a:gd name="connsiteY6" fmla="*/ 695888 h 1263012"/>
                  <a:gd name="connsiteX7" fmla="*/ 151185 w 804534"/>
                  <a:gd name="connsiteY7" fmla="*/ 686647 h 1263012"/>
                  <a:gd name="connsiteX8" fmla="*/ 84331 w 804534"/>
                  <a:gd name="connsiteY8" fmla="*/ 496424 h 1263012"/>
                  <a:gd name="connsiteX9" fmla="*/ 82641 w 804534"/>
                  <a:gd name="connsiteY9" fmla="*/ 490423 h 1263012"/>
                  <a:gd name="connsiteX10" fmla="*/ 84979 w 804534"/>
                  <a:gd name="connsiteY10" fmla="*/ 479210 h 1263012"/>
                  <a:gd name="connsiteX11" fmla="*/ 56102 w 804534"/>
                  <a:gd name="connsiteY11" fmla="*/ 415061 h 1263012"/>
                  <a:gd name="connsiteX12" fmla="*/ 2122 w 804534"/>
                  <a:gd name="connsiteY12" fmla="*/ 262504 h 1263012"/>
                  <a:gd name="connsiteX13" fmla="*/ 10236 w 804534"/>
                  <a:gd name="connsiteY13" fmla="*/ 243065 h 1263012"/>
                  <a:gd name="connsiteX14" fmla="*/ 254552 w 804534"/>
                  <a:gd name="connsiteY14" fmla="*/ 156433 h 1263012"/>
                  <a:gd name="connsiteX15" fmla="*/ 303432 w 804534"/>
                  <a:gd name="connsiteY15" fmla="*/ 139868 h 1263012"/>
                  <a:gd name="connsiteX16" fmla="*/ 520786 w 804534"/>
                  <a:gd name="connsiteY16" fmla="*/ 63688 h 1263012"/>
                  <a:gd name="connsiteX17" fmla="*/ 557326 w 804534"/>
                  <a:gd name="connsiteY17" fmla="*/ 50954 h 1263012"/>
                  <a:gd name="connsiteX18" fmla="*/ 676948 w 804534"/>
                  <a:gd name="connsiteY18" fmla="*/ 8610 h 1263012"/>
                  <a:gd name="connsiteX19" fmla="*/ 695430 w 804534"/>
                  <a:gd name="connsiteY19" fmla="*/ 1933 h 1263012"/>
                  <a:gd name="connsiteX20" fmla="*/ 713629 w 804534"/>
                  <a:gd name="connsiteY20" fmla="*/ 10498 h 1263012"/>
                  <a:gd name="connsiteX21" fmla="*/ 745183 w 804534"/>
                  <a:gd name="connsiteY21" fmla="*/ 99806 h 1263012"/>
                  <a:gd name="connsiteX22" fmla="*/ 789443 w 804534"/>
                  <a:gd name="connsiteY22" fmla="*/ 225372 h 1263012"/>
                  <a:gd name="connsiteX23" fmla="*/ 798176 w 804534"/>
                  <a:gd name="connsiteY23" fmla="*/ 273238 h 1263012"/>
                  <a:gd name="connsiteX24" fmla="*/ 800148 w 804534"/>
                  <a:gd name="connsiteY24" fmla="*/ 323921 h 1263012"/>
                  <a:gd name="connsiteX25" fmla="*/ 800543 w 804534"/>
                  <a:gd name="connsiteY25" fmla="*/ 458954 h 1263012"/>
                  <a:gd name="connsiteX26" fmla="*/ 799416 w 804534"/>
                  <a:gd name="connsiteY26" fmla="*/ 464138 h 1263012"/>
                  <a:gd name="connsiteX27" fmla="*/ 792682 w 804534"/>
                  <a:gd name="connsiteY27" fmla="*/ 464588 h 1263012"/>
                  <a:gd name="connsiteX28" fmla="*/ 788203 w 804534"/>
                  <a:gd name="connsiteY28" fmla="*/ 454897 h 1263012"/>
                  <a:gd name="connsiteX29" fmla="*/ 675906 w 804534"/>
                  <a:gd name="connsiteY29" fmla="*/ 155053 h 1263012"/>
                  <a:gd name="connsiteX30" fmla="*/ 659199 w 804534"/>
                  <a:gd name="connsiteY30" fmla="*/ 147390 h 1263012"/>
                  <a:gd name="connsiteX31" fmla="*/ 148058 w 804534"/>
                  <a:gd name="connsiteY31" fmla="*/ 338712 h 1263012"/>
                  <a:gd name="connsiteX32" fmla="*/ 125379 w 804534"/>
                  <a:gd name="connsiteY32" fmla="*/ 347023 h 1263012"/>
                  <a:gd name="connsiteX33" fmla="*/ 118674 w 804534"/>
                  <a:gd name="connsiteY33" fmla="*/ 361335 h 1263012"/>
                  <a:gd name="connsiteX34" fmla="*/ 156848 w 804534"/>
                  <a:gd name="connsiteY34" fmla="*/ 463574 h 1263012"/>
                  <a:gd name="connsiteX35" fmla="*/ 284866 w 804534"/>
                  <a:gd name="connsiteY35" fmla="*/ 805312 h 1263012"/>
                  <a:gd name="connsiteX36" fmla="*/ 388345 w 804534"/>
                  <a:gd name="connsiteY36" fmla="*/ 1081716 h 1263012"/>
                  <a:gd name="connsiteX37" fmla="*/ 406206 w 804534"/>
                  <a:gd name="connsiteY37" fmla="*/ 1089886 h 1263012"/>
                  <a:gd name="connsiteX38" fmla="*/ 669257 w 804534"/>
                  <a:gd name="connsiteY38" fmla="*/ 991225 h 1263012"/>
                  <a:gd name="connsiteX39" fmla="*/ 788344 w 804534"/>
                  <a:gd name="connsiteY39" fmla="*/ 946937 h 1263012"/>
                  <a:gd name="connsiteX40" fmla="*/ 802796 w 804534"/>
                  <a:gd name="connsiteY40" fmla="*/ 947867 h 1263012"/>
                  <a:gd name="connsiteX41" fmla="*/ 803839 w 804534"/>
                  <a:gd name="connsiteY41" fmla="*/ 990971 h 1263012"/>
                  <a:gd name="connsiteX42" fmla="*/ 801022 w 804534"/>
                  <a:gd name="connsiteY42" fmla="*/ 996296 h 1263012"/>
                  <a:gd name="connsiteX43" fmla="*/ 801529 w 804534"/>
                  <a:gd name="connsiteY43" fmla="*/ 1099493 h 1263012"/>
                  <a:gd name="connsiteX44" fmla="*/ 800655 w 804534"/>
                  <a:gd name="connsiteY44" fmla="*/ 1108987 h 1263012"/>
                  <a:gd name="connsiteX45" fmla="*/ 792344 w 804534"/>
                  <a:gd name="connsiteY45" fmla="*/ 1115326 h 1263012"/>
                  <a:gd name="connsiteX46" fmla="*/ 684386 w 804534"/>
                  <a:gd name="connsiteY46" fmla="*/ 1153501 h 1263012"/>
                  <a:gd name="connsiteX47" fmla="*/ 666834 w 804534"/>
                  <a:gd name="connsiteY47" fmla="*/ 1156628 h 1263012"/>
                  <a:gd name="connsiteX48" fmla="*/ 601952 w 804534"/>
                  <a:gd name="connsiteY48" fmla="*/ 1178912 h 1263012"/>
                  <a:gd name="connsiteX49" fmla="*/ 469962 w 804534"/>
                  <a:gd name="connsiteY49" fmla="*/ 1225370 h 1263012"/>
                  <a:gd name="connsiteX50" fmla="*/ 466046 w 804534"/>
                  <a:gd name="connsiteY50" fmla="*/ 1227455 h 1263012"/>
                  <a:gd name="connsiteX51" fmla="*/ 375273 w 804534"/>
                  <a:gd name="connsiteY51" fmla="*/ 1259064 h 1263012"/>
                  <a:gd name="connsiteX52" fmla="*/ 352960 w 804534"/>
                  <a:gd name="connsiteY52" fmla="*/ 1248725 h 1263012"/>
                  <a:gd name="connsiteX53" fmla="*/ 331886 w 804534"/>
                  <a:gd name="connsiteY53" fmla="*/ 1191083 h 1263012"/>
                  <a:gd name="connsiteX0" fmla="*/ 56102 w 804534"/>
                  <a:gd name="connsiteY0" fmla="*/ 415061 h 1263012"/>
                  <a:gd name="connsiteX1" fmla="*/ 2122 w 804534"/>
                  <a:gd name="connsiteY1" fmla="*/ 262504 h 1263012"/>
                  <a:gd name="connsiteX2" fmla="*/ 10236 w 804534"/>
                  <a:gd name="connsiteY2" fmla="*/ 243065 h 1263012"/>
                  <a:gd name="connsiteX3" fmla="*/ 254552 w 804534"/>
                  <a:gd name="connsiteY3" fmla="*/ 156433 h 1263012"/>
                  <a:gd name="connsiteX4" fmla="*/ 303432 w 804534"/>
                  <a:gd name="connsiteY4" fmla="*/ 139868 h 1263012"/>
                  <a:gd name="connsiteX5" fmla="*/ 520786 w 804534"/>
                  <a:gd name="connsiteY5" fmla="*/ 63688 h 1263012"/>
                  <a:gd name="connsiteX6" fmla="*/ 557326 w 804534"/>
                  <a:gd name="connsiteY6" fmla="*/ 50954 h 1263012"/>
                  <a:gd name="connsiteX7" fmla="*/ 676948 w 804534"/>
                  <a:gd name="connsiteY7" fmla="*/ 8610 h 1263012"/>
                  <a:gd name="connsiteX8" fmla="*/ 695430 w 804534"/>
                  <a:gd name="connsiteY8" fmla="*/ 1933 h 1263012"/>
                  <a:gd name="connsiteX9" fmla="*/ 713629 w 804534"/>
                  <a:gd name="connsiteY9" fmla="*/ 10498 h 1263012"/>
                  <a:gd name="connsiteX10" fmla="*/ 745183 w 804534"/>
                  <a:gd name="connsiteY10" fmla="*/ 99806 h 1263012"/>
                  <a:gd name="connsiteX11" fmla="*/ 789443 w 804534"/>
                  <a:gd name="connsiteY11" fmla="*/ 225372 h 1263012"/>
                  <a:gd name="connsiteX12" fmla="*/ 798176 w 804534"/>
                  <a:gd name="connsiteY12" fmla="*/ 273238 h 1263012"/>
                  <a:gd name="connsiteX13" fmla="*/ 800148 w 804534"/>
                  <a:gd name="connsiteY13" fmla="*/ 323921 h 1263012"/>
                  <a:gd name="connsiteX14" fmla="*/ 800543 w 804534"/>
                  <a:gd name="connsiteY14" fmla="*/ 458954 h 1263012"/>
                  <a:gd name="connsiteX15" fmla="*/ 799416 w 804534"/>
                  <a:gd name="connsiteY15" fmla="*/ 464138 h 1263012"/>
                  <a:gd name="connsiteX16" fmla="*/ 792682 w 804534"/>
                  <a:gd name="connsiteY16" fmla="*/ 464588 h 1263012"/>
                  <a:gd name="connsiteX17" fmla="*/ 788203 w 804534"/>
                  <a:gd name="connsiteY17" fmla="*/ 454897 h 1263012"/>
                  <a:gd name="connsiteX18" fmla="*/ 675906 w 804534"/>
                  <a:gd name="connsiteY18" fmla="*/ 155053 h 1263012"/>
                  <a:gd name="connsiteX19" fmla="*/ 659199 w 804534"/>
                  <a:gd name="connsiteY19" fmla="*/ 147390 h 1263012"/>
                  <a:gd name="connsiteX20" fmla="*/ 148058 w 804534"/>
                  <a:gd name="connsiteY20" fmla="*/ 338712 h 1263012"/>
                  <a:gd name="connsiteX21" fmla="*/ 125379 w 804534"/>
                  <a:gd name="connsiteY21" fmla="*/ 347023 h 1263012"/>
                  <a:gd name="connsiteX22" fmla="*/ 118674 w 804534"/>
                  <a:gd name="connsiteY22" fmla="*/ 361335 h 1263012"/>
                  <a:gd name="connsiteX23" fmla="*/ 156848 w 804534"/>
                  <a:gd name="connsiteY23" fmla="*/ 463574 h 1263012"/>
                  <a:gd name="connsiteX24" fmla="*/ 284866 w 804534"/>
                  <a:gd name="connsiteY24" fmla="*/ 805312 h 1263012"/>
                  <a:gd name="connsiteX25" fmla="*/ 388345 w 804534"/>
                  <a:gd name="connsiteY25" fmla="*/ 1081716 h 1263012"/>
                  <a:gd name="connsiteX26" fmla="*/ 406206 w 804534"/>
                  <a:gd name="connsiteY26" fmla="*/ 1089886 h 1263012"/>
                  <a:gd name="connsiteX27" fmla="*/ 669257 w 804534"/>
                  <a:gd name="connsiteY27" fmla="*/ 991225 h 1263012"/>
                  <a:gd name="connsiteX28" fmla="*/ 788344 w 804534"/>
                  <a:gd name="connsiteY28" fmla="*/ 946937 h 1263012"/>
                  <a:gd name="connsiteX29" fmla="*/ 802796 w 804534"/>
                  <a:gd name="connsiteY29" fmla="*/ 947867 h 1263012"/>
                  <a:gd name="connsiteX30" fmla="*/ 803839 w 804534"/>
                  <a:gd name="connsiteY30" fmla="*/ 990971 h 1263012"/>
                  <a:gd name="connsiteX31" fmla="*/ 801022 w 804534"/>
                  <a:gd name="connsiteY31" fmla="*/ 996296 h 1263012"/>
                  <a:gd name="connsiteX32" fmla="*/ 801529 w 804534"/>
                  <a:gd name="connsiteY32" fmla="*/ 1099493 h 1263012"/>
                  <a:gd name="connsiteX33" fmla="*/ 800655 w 804534"/>
                  <a:gd name="connsiteY33" fmla="*/ 1108987 h 1263012"/>
                  <a:gd name="connsiteX34" fmla="*/ 792344 w 804534"/>
                  <a:gd name="connsiteY34" fmla="*/ 1115326 h 1263012"/>
                  <a:gd name="connsiteX35" fmla="*/ 684386 w 804534"/>
                  <a:gd name="connsiteY35" fmla="*/ 1153501 h 1263012"/>
                  <a:gd name="connsiteX36" fmla="*/ 666834 w 804534"/>
                  <a:gd name="connsiteY36" fmla="*/ 1156628 h 1263012"/>
                  <a:gd name="connsiteX37" fmla="*/ 601952 w 804534"/>
                  <a:gd name="connsiteY37" fmla="*/ 1178912 h 1263012"/>
                  <a:gd name="connsiteX38" fmla="*/ 469962 w 804534"/>
                  <a:gd name="connsiteY38" fmla="*/ 1225370 h 1263012"/>
                  <a:gd name="connsiteX39" fmla="*/ 466046 w 804534"/>
                  <a:gd name="connsiteY39" fmla="*/ 1227455 h 1263012"/>
                  <a:gd name="connsiteX40" fmla="*/ 375273 w 804534"/>
                  <a:gd name="connsiteY40" fmla="*/ 1259064 h 1263012"/>
                  <a:gd name="connsiteX41" fmla="*/ 352960 w 804534"/>
                  <a:gd name="connsiteY41" fmla="*/ 1248725 h 1263012"/>
                  <a:gd name="connsiteX42" fmla="*/ 331886 w 804534"/>
                  <a:gd name="connsiteY42" fmla="*/ 1191083 h 1263012"/>
                  <a:gd name="connsiteX43" fmla="*/ 288697 w 804534"/>
                  <a:gd name="connsiteY43" fmla="*/ 1069433 h 1263012"/>
                  <a:gd name="connsiteX44" fmla="*/ 280753 w 804534"/>
                  <a:gd name="connsiteY44" fmla="*/ 1054726 h 1263012"/>
                  <a:gd name="connsiteX45" fmla="*/ 227816 w 804534"/>
                  <a:gd name="connsiteY45" fmla="*/ 903973 h 1263012"/>
                  <a:gd name="connsiteX46" fmla="*/ 222660 w 804534"/>
                  <a:gd name="connsiteY46" fmla="*/ 881547 h 1263012"/>
                  <a:gd name="connsiteX47" fmla="*/ 179753 w 804534"/>
                  <a:gd name="connsiteY47" fmla="*/ 757925 h 1263012"/>
                  <a:gd name="connsiteX48" fmla="*/ 157665 w 804534"/>
                  <a:gd name="connsiteY48" fmla="*/ 695888 h 1263012"/>
                  <a:gd name="connsiteX49" fmla="*/ 151185 w 804534"/>
                  <a:gd name="connsiteY49" fmla="*/ 686647 h 1263012"/>
                  <a:gd name="connsiteX50" fmla="*/ 84331 w 804534"/>
                  <a:gd name="connsiteY50" fmla="*/ 496424 h 1263012"/>
                  <a:gd name="connsiteX51" fmla="*/ 82641 w 804534"/>
                  <a:gd name="connsiteY51" fmla="*/ 490423 h 1263012"/>
                  <a:gd name="connsiteX52" fmla="*/ 133550 w 804534"/>
                  <a:gd name="connsiteY52" fmla="*/ 527781 h 1263012"/>
                  <a:gd name="connsiteX0" fmla="*/ 56102 w 804534"/>
                  <a:gd name="connsiteY0" fmla="*/ 415061 h 1263012"/>
                  <a:gd name="connsiteX1" fmla="*/ 2122 w 804534"/>
                  <a:gd name="connsiteY1" fmla="*/ 262504 h 1263012"/>
                  <a:gd name="connsiteX2" fmla="*/ 10236 w 804534"/>
                  <a:gd name="connsiteY2" fmla="*/ 243065 h 1263012"/>
                  <a:gd name="connsiteX3" fmla="*/ 254552 w 804534"/>
                  <a:gd name="connsiteY3" fmla="*/ 156433 h 1263012"/>
                  <a:gd name="connsiteX4" fmla="*/ 303432 w 804534"/>
                  <a:gd name="connsiteY4" fmla="*/ 139868 h 1263012"/>
                  <a:gd name="connsiteX5" fmla="*/ 520786 w 804534"/>
                  <a:gd name="connsiteY5" fmla="*/ 63688 h 1263012"/>
                  <a:gd name="connsiteX6" fmla="*/ 557326 w 804534"/>
                  <a:gd name="connsiteY6" fmla="*/ 50954 h 1263012"/>
                  <a:gd name="connsiteX7" fmla="*/ 676948 w 804534"/>
                  <a:gd name="connsiteY7" fmla="*/ 8610 h 1263012"/>
                  <a:gd name="connsiteX8" fmla="*/ 695430 w 804534"/>
                  <a:gd name="connsiteY8" fmla="*/ 1933 h 1263012"/>
                  <a:gd name="connsiteX9" fmla="*/ 713629 w 804534"/>
                  <a:gd name="connsiteY9" fmla="*/ 10498 h 1263012"/>
                  <a:gd name="connsiteX10" fmla="*/ 745183 w 804534"/>
                  <a:gd name="connsiteY10" fmla="*/ 99806 h 1263012"/>
                  <a:gd name="connsiteX11" fmla="*/ 789443 w 804534"/>
                  <a:gd name="connsiteY11" fmla="*/ 225372 h 1263012"/>
                  <a:gd name="connsiteX12" fmla="*/ 798176 w 804534"/>
                  <a:gd name="connsiteY12" fmla="*/ 273238 h 1263012"/>
                  <a:gd name="connsiteX13" fmla="*/ 800148 w 804534"/>
                  <a:gd name="connsiteY13" fmla="*/ 323921 h 1263012"/>
                  <a:gd name="connsiteX14" fmla="*/ 800543 w 804534"/>
                  <a:gd name="connsiteY14" fmla="*/ 458954 h 1263012"/>
                  <a:gd name="connsiteX15" fmla="*/ 799416 w 804534"/>
                  <a:gd name="connsiteY15" fmla="*/ 464138 h 1263012"/>
                  <a:gd name="connsiteX16" fmla="*/ 792682 w 804534"/>
                  <a:gd name="connsiteY16" fmla="*/ 464588 h 1263012"/>
                  <a:gd name="connsiteX17" fmla="*/ 788203 w 804534"/>
                  <a:gd name="connsiteY17" fmla="*/ 454897 h 1263012"/>
                  <a:gd name="connsiteX18" fmla="*/ 675906 w 804534"/>
                  <a:gd name="connsiteY18" fmla="*/ 155053 h 1263012"/>
                  <a:gd name="connsiteX19" fmla="*/ 659199 w 804534"/>
                  <a:gd name="connsiteY19" fmla="*/ 147390 h 1263012"/>
                  <a:gd name="connsiteX20" fmla="*/ 148058 w 804534"/>
                  <a:gd name="connsiteY20" fmla="*/ 338712 h 1263012"/>
                  <a:gd name="connsiteX21" fmla="*/ 125379 w 804534"/>
                  <a:gd name="connsiteY21" fmla="*/ 347023 h 1263012"/>
                  <a:gd name="connsiteX22" fmla="*/ 118674 w 804534"/>
                  <a:gd name="connsiteY22" fmla="*/ 361335 h 1263012"/>
                  <a:gd name="connsiteX23" fmla="*/ 156848 w 804534"/>
                  <a:gd name="connsiteY23" fmla="*/ 463574 h 1263012"/>
                  <a:gd name="connsiteX24" fmla="*/ 284866 w 804534"/>
                  <a:gd name="connsiteY24" fmla="*/ 805312 h 1263012"/>
                  <a:gd name="connsiteX25" fmla="*/ 388345 w 804534"/>
                  <a:gd name="connsiteY25" fmla="*/ 1081716 h 1263012"/>
                  <a:gd name="connsiteX26" fmla="*/ 406206 w 804534"/>
                  <a:gd name="connsiteY26" fmla="*/ 1089886 h 1263012"/>
                  <a:gd name="connsiteX27" fmla="*/ 669257 w 804534"/>
                  <a:gd name="connsiteY27" fmla="*/ 991225 h 1263012"/>
                  <a:gd name="connsiteX28" fmla="*/ 788344 w 804534"/>
                  <a:gd name="connsiteY28" fmla="*/ 946937 h 1263012"/>
                  <a:gd name="connsiteX29" fmla="*/ 802796 w 804534"/>
                  <a:gd name="connsiteY29" fmla="*/ 947867 h 1263012"/>
                  <a:gd name="connsiteX30" fmla="*/ 803839 w 804534"/>
                  <a:gd name="connsiteY30" fmla="*/ 990971 h 1263012"/>
                  <a:gd name="connsiteX31" fmla="*/ 801022 w 804534"/>
                  <a:gd name="connsiteY31" fmla="*/ 996296 h 1263012"/>
                  <a:gd name="connsiteX32" fmla="*/ 801529 w 804534"/>
                  <a:gd name="connsiteY32" fmla="*/ 1099493 h 1263012"/>
                  <a:gd name="connsiteX33" fmla="*/ 800655 w 804534"/>
                  <a:gd name="connsiteY33" fmla="*/ 1108987 h 1263012"/>
                  <a:gd name="connsiteX34" fmla="*/ 792344 w 804534"/>
                  <a:gd name="connsiteY34" fmla="*/ 1115326 h 1263012"/>
                  <a:gd name="connsiteX35" fmla="*/ 684386 w 804534"/>
                  <a:gd name="connsiteY35" fmla="*/ 1153501 h 1263012"/>
                  <a:gd name="connsiteX36" fmla="*/ 666834 w 804534"/>
                  <a:gd name="connsiteY36" fmla="*/ 1156628 h 1263012"/>
                  <a:gd name="connsiteX37" fmla="*/ 601952 w 804534"/>
                  <a:gd name="connsiteY37" fmla="*/ 1178912 h 1263012"/>
                  <a:gd name="connsiteX38" fmla="*/ 469962 w 804534"/>
                  <a:gd name="connsiteY38" fmla="*/ 1225370 h 1263012"/>
                  <a:gd name="connsiteX39" fmla="*/ 466046 w 804534"/>
                  <a:gd name="connsiteY39" fmla="*/ 1227455 h 1263012"/>
                  <a:gd name="connsiteX40" fmla="*/ 375273 w 804534"/>
                  <a:gd name="connsiteY40" fmla="*/ 1259064 h 1263012"/>
                  <a:gd name="connsiteX41" fmla="*/ 352960 w 804534"/>
                  <a:gd name="connsiteY41" fmla="*/ 1248725 h 1263012"/>
                  <a:gd name="connsiteX42" fmla="*/ 331886 w 804534"/>
                  <a:gd name="connsiteY42" fmla="*/ 1191083 h 1263012"/>
                  <a:gd name="connsiteX43" fmla="*/ 288697 w 804534"/>
                  <a:gd name="connsiteY43" fmla="*/ 1069433 h 1263012"/>
                  <a:gd name="connsiteX44" fmla="*/ 280753 w 804534"/>
                  <a:gd name="connsiteY44" fmla="*/ 1054726 h 1263012"/>
                  <a:gd name="connsiteX45" fmla="*/ 227816 w 804534"/>
                  <a:gd name="connsiteY45" fmla="*/ 903973 h 1263012"/>
                  <a:gd name="connsiteX46" fmla="*/ 222660 w 804534"/>
                  <a:gd name="connsiteY46" fmla="*/ 881547 h 1263012"/>
                  <a:gd name="connsiteX47" fmla="*/ 179753 w 804534"/>
                  <a:gd name="connsiteY47" fmla="*/ 757925 h 1263012"/>
                  <a:gd name="connsiteX48" fmla="*/ 157665 w 804534"/>
                  <a:gd name="connsiteY48" fmla="*/ 695888 h 1263012"/>
                  <a:gd name="connsiteX49" fmla="*/ 151185 w 804534"/>
                  <a:gd name="connsiteY49" fmla="*/ 686647 h 1263012"/>
                  <a:gd name="connsiteX50" fmla="*/ 84331 w 804534"/>
                  <a:gd name="connsiteY50" fmla="*/ 496424 h 1263012"/>
                  <a:gd name="connsiteX51" fmla="*/ 82641 w 804534"/>
                  <a:gd name="connsiteY51" fmla="*/ 490423 h 1263012"/>
                  <a:gd name="connsiteX0" fmla="*/ 56102 w 804534"/>
                  <a:gd name="connsiteY0" fmla="*/ 415061 h 1263012"/>
                  <a:gd name="connsiteX1" fmla="*/ 2122 w 804534"/>
                  <a:gd name="connsiteY1" fmla="*/ 262504 h 1263012"/>
                  <a:gd name="connsiteX2" fmla="*/ 10236 w 804534"/>
                  <a:gd name="connsiteY2" fmla="*/ 243065 h 1263012"/>
                  <a:gd name="connsiteX3" fmla="*/ 254552 w 804534"/>
                  <a:gd name="connsiteY3" fmla="*/ 156433 h 1263012"/>
                  <a:gd name="connsiteX4" fmla="*/ 303432 w 804534"/>
                  <a:gd name="connsiteY4" fmla="*/ 139868 h 1263012"/>
                  <a:gd name="connsiteX5" fmla="*/ 520786 w 804534"/>
                  <a:gd name="connsiteY5" fmla="*/ 63688 h 1263012"/>
                  <a:gd name="connsiteX6" fmla="*/ 557326 w 804534"/>
                  <a:gd name="connsiteY6" fmla="*/ 50954 h 1263012"/>
                  <a:gd name="connsiteX7" fmla="*/ 676948 w 804534"/>
                  <a:gd name="connsiteY7" fmla="*/ 8610 h 1263012"/>
                  <a:gd name="connsiteX8" fmla="*/ 695430 w 804534"/>
                  <a:gd name="connsiteY8" fmla="*/ 1933 h 1263012"/>
                  <a:gd name="connsiteX9" fmla="*/ 713629 w 804534"/>
                  <a:gd name="connsiteY9" fmla="*/ 10498 h 1263012"/>
                  <a:gd name="connsiteX10" fmla="*/ 745183 w 804534"/>
                  <a:gd name="connsiteY10" fmla="*/ 99806 h 1263012"/>
                  <a:gd name="connsiteX11" fmla="*/ 789443 w 804534"/>
                  <a:gd name="connsiteY11" fmla="*/ 225372 h 1263012"/>
                  <a:gd name="connsiteX12" fmla="*/ 798176 w 804534"/>
                  <a:gd name="connsiteY12" fmla="*/ 273238 h 1263012"/>
                  <a:gd name="connsiteX13" fmla="*/ 800148 w 804534"/>
                  <a:gd name="connsiteY13" fmla="*/ 323921 h 1263012"/>
                  <a:gd name="connsiteX14" fmla="*/ 800543 w 804534"/>
                  <a:gd name="connsiteY14" fmla="*/ 458954 h 1263012"/>
                  <a:gd name="connsiteX15" fmla="*/ 799416 w 804534"/>
                  <a:gd name="connsiteY15" fmla="*/ 464138 h 1263012"/>
                  <a:gd name="connsiteX16" fmla="*/ 792682 w 804534"/>
                  <a:gd name="connsiteY16" fmla="*/ 464588 h 1263012"/>
                  <a:gd name="connsiteX17" fmla="*/ 788203 w 804534"/>
                  <a:gd name="connsiteY17" fmla="*/ 454897 h 1263012"/>
                  <a:gd name="connsiteX18" fmla="*/ 675906 w 804534"/>
                  <a:gd name="connsiteY18" fmla="*/ 155053 h 1263012"/>
                  <a:gd name="connsiteX19" fmla="*/ 659199 w 804534"/>
                  <a:gd name="connsiteY19" fmla="*/ 147390 h 1263012"/>
                  <a:gd name="connsiteX20" fmla="*/ 148058 w 804534"/>
                  <a:gd name="connsiteY20" fmla="*/ 338712 h 1263012"/>
                  <a:gd name="connsiteX21" fmla="*/ 125379 w 804534"/>
                  <a:gd name="connsiteY21" fmla="*/ 347023 h 1263012"/>
                  <a:gd name="connsiteX22" fmla="*/ 118674 w 804534"/>
                  <a:gd name="connsiteY22" fmla="*/ 361335 h 1263012"/>
                  <a:gd name="connsiteX23" fmla="*/ 156848 w 804534"/>
                  <a:gd name="connsiteY23" fmla="*/ 463574 h 1263012"/>
                  <a:gd name="connsiteX24" fmla="*/ 284866 w 804534"/>
                  <a:gd name="connsiteY24" fmla="*/ 805312 h 1263012"/>
                  <a:gd name="connsiteX25" fmla="*/ 388345 w 804534"/>
                  <a:gd name="connsiteY25" fmla="*/ 1081716 h 1263012"/>
                  <a:gd name="connsiteX26" fmla="*/ 406206 w 804534"/>
                  <a:gd name="connsiteY26" fmla="*/ 1089886 h 1263012"/>
                  <a:gd name="connsiteX27" fmla="*/ 669257 w 804534"/>
                  <a:gd name="connsiteY27" fmla="*/ 991225 h 1263012"/>
                  <a:gd name="connsiteX28" fmla="*/ 788344 w 804534"/>
                  <a:gd name="connsiteY28" fmla="*/ 946937 h 1263012"/>
                  <a:gd name="connsiteX29" fmla="*/ 802796 w 804534"/>
                  <a:gd name="connsiteY29" fmla="*/ 947867 h 1263012"/>
                  <a:gd name="connsiteX30" fmla="*/ 803839 w 804534"/>
                  <a:gd name="connsiteY30" fmla="*/ 990971 h 1263012"/>
                  <a:gd name="connsiteX31" fmla="*/ 801022 w 804534"/>
                  <a:gd name="connsiteY31" fmla="*/ 996296 h 1263012"/>
                  <a:gd name="connsiteX32" fmla="*/ 801529 w 804534"/>
                  <a:gd name="connsiteY32" fmla="*/ 1099493 h 1263012"/>
                  <a:gd name="connsiteX33" fmla="*/ 800655 w 804534"/>
                  <a:gd name="connsiteY33" fmla="*/ 1108987 h 1263012"/>
                  <a:gd name="connsiteX34" fmla="*/ 792344 w 804534"/>
                  <a:gd name="connsiteY34" fmla="*/ 1115326 h 1263012"/>
                  <a:gd name="connsiteX35" fmla="*/ 684386 w 804534"/>
                  <a:gd name="connsiteY35" fmla="*/ 1153501 h 1263012"/>
                  <a:gd name="connsiteX36" fmla="*/ 666834 w 804534"/>
                  <a:gd name="connsiteY36" fmla="*/ 1156628 h 1263012"/>
                  <a:gd name="connsiteX37" fmla="*/ 601952 w 804534"/>
                  <a:gd name="connsiteY37" fmla="*/ 1178912 h 1263012"/>
                  <a:gd name="connsiteX38" fmla="*/ 469962 w 804534"/>
                  <a:gd name="connsiteY38" fmla="*/ 1225370 h 1263012"/>
                  <a:gd name="connsiteX39" fmla="*/ 466046 w 804534"/>
                  <a:gd name="connsiteY39" fmla="*/ 1227455 h 1263012"/>
                  <a:gd name="connsiteX40" fmla="*/ 375273 w 804534"/>
                  <a:gd name="connsiteY40" fmla="*/ 1259064 h 1263012"/>
                  <a:gd name="connsiteX41" fmla="*/ 352960 w 804534"/>
                  <a:gd name="connsiteY41" fmla="*/ 1248725 h 1263012"/>
                  <a:gd name="connsiteX42" fmla="*/ 331886 w 804534"/>
                  <a:gd name="connsiteY42" fmla="*/ 1191083 h 1263012"/>
                  <a:gd name="connsiteX43" fmla="*/ 288697 w 804534"/>
                  <a:gd name="connsiteY43" fmla="*/ 1069433 h 1263012"/>
                  <a:gd name="connsiteX44" fmla="*/ 280753 w 804534"/>
                  <a:gd name="connsiteY44" fmla="*/ 1054726 h 1263012"/>
                  <a:gd name="connsiteX45" fmla="*/ 227816 w 804534"/>
                  <a:gd name="connsiteY45" fmla="*/ 903973 h 1263012"/>
                  <a:gd name="connsiteX46" fmla="*/ 222660 w 804534"/>
                  <a:gd name="connsiteY46" fmla="*/ 881547 h 1263012"/>
                  <a:gd name="connsiteX47" fmla="*/ 179753 w 804534"/>
                  <a:gd name="connsiteY47" fmla="*/ 757925 h 1263012"/>
                  <a:gd name="connsiteX48" fmla="*/ 157665 w 804534"/>
                  <a:gd name="connsiteY48" fmla="*/ 695888 h 1263012"/>
                  <a:gd name="connsiteX49" fmla="*/ 151185 w 804534"/>
                  <a:gd name="connsiteY49" fmla="*/ 686647 h 1263012"/>
                  <a:gd name="connsiteX50" fmla="*/ 84331 w 804534"/>
                  <a:gd name="connsiteY50" fmla="*/ 496424 h 1263012"/>
                  <a:gd name="connsiteX0" fmla="*/ 56102 w 804534"/>
                  <a:gd name="connsiteY0" fmla="*/ 415061 h 1263012"/>
                  <a:gd name="connsiteX1" fmla="*/ 2122 w 804534"/>
                  <a:gd name="connsiteY1" fmla="*/ 262504 h 1263012"/>
                  <a:gd name="connsiteX2" fmla="*/ 10236 w 804534"/>
                  <a:gd name="connsiteY2" fmla="*/ 243065 h 1263012"/>
                  <a:gd name="connsiteX3" fmla="*/ 254552 w 804534"/>
                  <a:gd name="connsiteY3" fmla="*/ 156433 h 1263012"/>
                  <a:gd name="connsiteX4" fmla="*/ 303432 w 804534"/>
                  <a:gd name="connsiteY4" fmla="*/ 139868 h 1263012"/>
                  <a:gd name="connsiteX5" fmla="*/ 520786 w 804534"/>
                  <a:gd name="connsiteY5" fmla="*/ 63688 h 1263012"/>
                  <a:gd name="connsiteX6" fmla="*/ 557326 w 804534"/>
                  <a:gd name="connsiteY6" fmla="*/ 50954 h 1263012"/>
                  <a:gd name="connsiteX7" fmla="*/ 676948 w 804534"/>
                  <a:gd name="connsiteY7" fmla="*/ 8610 h 1263012"/>
                  <a:gd name="connsiteX8" fmla="*/ 695430 w 804534"/>
                  <a:gd name="connsiteY8" fmla="*/ 1933 h 1263012"/>
                  <a:gd name="connsiteX9" fmla="*/ 713629 w 804534"/>
                  <a:gd name="connsiteY9" fmla="*/ 10498 h 1263012"/>
                  <a:gd name="connsiteX10" fmla="*/ 745183 w 804534"/>
                  <a:gd name="connsiteY10" fmla="*/ 99806 h 1263012"/>
                  <a:gd name="connsiteX11" fmla="*/ 789443 w 804534"/>
                  <a:gd name="connsiteY11" fmla="*/ 225372 h 1263012"/>
                  <a:gd name="connsiteX12" fmla="*/ 798176 w 804534"/>
                  <a:gd name="connsiteY12" fmla="*/ 273238 h 1263012"/>
                  <a:gd name="connsiteX13" fmla="*/ 800148 w 804534"/>
                  <a:gd name="connsiteY13" fmla="*/ 323921 h 1263012"/>
                  <a:gd name="connsiteX14" fmla="*/ 800543 w 804534"/>
                  <a:gd name="connsiteY14" fmla="*/ 458954 h 1263012"/>
                  <a:gd name="connsiteX15" fmla="*/ 799416 w 804534"/>
                  <a:gd name="connsiteY15" fmla="*/ 464138 h 1263012"/>
                  <a:gd name="connsiteX16" fmla="*/ 792682 w 804534"/>
                  <a:gd name="connsiteY16" fmla="*/ 464588 h 1263012"/>
                  <a:gd name="connsiteX17" fmla="*/ 788203 w 804534"/>
                  <a:gd name="connsiteY17" fmla="*/ 454897 h 1263012"/>
                  <a:gd name="connsiteX18" fmla="*/ 675906 w 804534"/>
                  <a:gd name="connsiteY18" fmla="*/ 155053 h 1263012"/>
                  <a:gd name="connsiteX19" fmla="*/ 659199 w 804534"/>
                  <a:gd name="connsiteY19" fmla="*/ 147390 h 1263012"/>
                  <a:gd name="connsiteX20" fmla="*/ 148058 w 804534"/>
                  <a:gd name="connsiteY20" fmla="*/ 338712 h 1263012"/>
                  <a:gd name="connsiteX21" fmla="*/ 125379 w 804534"/>
                  <a:gd name="connsiteY21" fmla="*/ 347023 h 1263012"/>
                  <a:gd name="connsiteX22" fmla="*/ 118674 w 804534"/>
                  <a:gd name="connsiteY22" fmla="*/ 361335 h 1263012"/>
                  <a:gd name="connsiteX23" fmla="*/ 156848 w 804534"/>
                  <a:gd name="connsiteY23" fmla="*/ 463574 h 1263012"/>
                  <a:gd name="connsiteX24" fmla="*/ 284866 w 804534"/>
                  <a:gd name="connsiteY24" fmla="*/ 805312 h 1263012"/>
                  <a:gd name="connsiteX25" fmla="*/ 388345 w 804534"/>
                  <a:gd name="connsiteY25" fmla="*/ 1081716 h 1263012"/>
                  <a:gd name="connsiteX26" fmla="*/ 406206 w 804534"/>
                  <a:gd name="connsiteY26" fmla="*/ 1089886 h 1263012"/>
                  <a:gd name="connsiteX27" fmla="*/ 669257 w 804534"/>
                  <a:gd name="connsiteY27" fmla="*/ 991225 h 1263012"/>
                  <a:gd name="connsiteX28" fmla="*/ 788344 w 804534"/>
                  <a:gd name="connsiteY28" fmla="*/ 946937 h 1263012"/>
                  <a:gd name="connsiteX29" fmla="*/ 802796 w 804534"/>
                  <a:gd name="connsiteY29" fmla="*/ 947867 h 1263012"/>
                  <a:gd name="connsiteX30" fmla="*/ 803839 w 804534"/>
                  <a:gd name="connsiteY30" fmla="*/ 990971 h 1263012"/>
                  <a:gd name="connsiteX31" fmla="*/ 801022 w 804534"/>
                  <a:gd name="connsiteY31" fmla="*/ 996296 h 1263012"/>
                  <a:gd name="connsiteX32" fmla="*/ 801529 w 804534"/>
                  <a:gd name="connsiteY32" fmla="*/ 1099493 h 1263012"/>
                  <a:gd name="connsiteX33" fmla="*/ 800655 w 804534"/>
                  <a:gd name="connsiteY33" fmla="*/ 1108987 h 1263012"/>
                  <a:gd name="connsiteX34" fmla="*/ 792344 w 804534"/>
                  <a:gd name="connsiteY34" fmla="*/ 1115326 h 1263012"/>
                  <a:gd name="connsiteX35" fmla="*/ 684386 w 804534"/>
                  <a:gd name="connsiteY35" fmla="*/ 1153501 h 1263012"/>
                  <a:gd name="connsiteX36" fmla="*/ 666834 w 804534"/>
                  <a:gd name="connsiteY36" fmla="*/ 1156628 h 1263012"/>
                  <a:gd name="connsiteX37" fmla="*/ 601952 w 804534"/>
                  <a:gd name="connsiteY37" fmla="*/ 1178912 h 1263012"/>
                  <a:gd name="connsiteX38" fmla="*/ 469962 w 804534"/>
                  <a:gd name="connsiteY38" fmla="*/ 1225370 h 1263012"/>
                  <a:gd name="connsiteX39" fmla="*/ 466046 w 804534"/>
                  <a:gd name="connsiteY39" fmla="*/ 1227455 h 1263012"/>
                  <a:gd name="connsiteX40" fmla="*/ 375273 w 804534"/>
                  <a:gd name="connsiteY40" fmla="*/ 1259064 h 1263012"/>
                  <a:gd name="connsiteX41" fmla="*/ 352960 w 804534"/>
                  <a:gd name="connsiteY41" fmla="*/ 1248725 h 1263012"/>
                  <a:gd name="connsiteX42" fmla="*/ 331886 w 804534"/>
                  <a:gd name="connsiteY42" fmla="*/ 1191083 h 1263012"/>
                  <a:gd name="connsiteX43" fmla="*/ 288697 w 804534"/>
                  <a:gd name="connsiteY43" fmla="*/ 1069433 h 1263012"/>
                  <a:gd name="connsiteX44" fmla="*/ 280753 w 804534"/>
                  <a:gd name="connsiteY44" fmla="*/ 1054726 h 1263012"/>
                  <a:gd name="connsiteX45" fmla="*/ 227816 w 804534"/>
                  <a:gd name="connsiteY45" fmla="*/ 903973 h 1263012"/>
                  <a:gd name="connsiteX46" fmla="*/ 222660 w 804534"/>
                  <a:gd name="connsiteY46" fmla="*/ 881547 h 1263012"/>
                  <a:gd name="connsiteX47" fmla="*/ 179753 w 804534"/>
                  <a:gd name="connsiteY47" fmla="*/ 757925 h 1263012"/>
                  <a:gd name="connsiteX48" fmla="*/ 157665 w 804534"/>
                  <a:gd name="connsiteY48" fmla="*/ 695888 h 1263012"/>
                  <a:gd name="connsiteX49" fmla="*/ 151185 w 804534"/>
                  <a:gd name="connsiteY49" fmla="*/ 686647 h 1263012"/>
                  <a:gd name="connsiteX0" fmla="*/ 56102 w 804534"/>
                  <a:gd name="connsiteY0" fmla="*/ 415061 h 1263012"/>
                  <a:gd name="connsiteX1" fmla="*/ 2122 w 804534"/>
                  <a:gd name="connsiteY1" fmla="*/ 262504 h 1263012"/>
                  <a:gd name="connsiteX2" fmla="*/ 10236 w 804534"/>
                  <a:gd name="connsiteY2" fmla="*/ 243065 h 1263012"/>
                  <a:gd name="connsiteX3" fmla="*/ 254552 w 804534"/>
                  <a:gd name="connsiteY3" fmla="*/ 156433 h 1263012"/>
                  <a:gd name="connsiteX4" fmla="*/ 303432 w 804534"/>
                  <a:gd name="connsiteY4" fmla="*/ 139868 h 1263012"/>
                  <a:gd name="connsiteX5" fmla="*/ 520786 w 804534"/>
                  <a:gd name="connsiteY5" fmla="*/ 63688 h 1263012"/>
                  <a:gd name="connsiteX6" fmla="*/ 557326 w 804534"/>
                  <a:gd name="connsiteY6" fmla="*/ 50954 h 1263012"/>
                  <a:gd name="connsiteX7" fmla="*/ 676948 w 804534"/>
                  <a:gd name="connsiteY7" fmla="*/ 8610 h 1263012"/>
                  <a:gd name="connsiteX8" fmla="*/ 695430 w 804534"/>
                  <a:gd name="connsiteY8" fmla="*/ 1933 h 1263012"/>
                  <a:gd name="connsiteX9" fmla="*/ 713629 w 804534"/>
                  <a:gd name="connsiteY9" fmla="*/ 10498 h 1263012"/>
                  <a:gd name="connsiteX10" fmla="*/ 745183 w 804534"/>
                  <a:gd name="connsiteY10" fmla="*/ 99806 h 1263012"/>
                  <a:gd name="connsiteX11" fmla="*/ 789443 w 804534"/>
                  <a:gd name="connsiteY11" fmla="*/ 225372 h 1263012"/>
                  <a:gd name="connsiteX12" fmla="*/ 798176 w 804534"/>
                  <a:gd name="connsiteY12" fmla="*/ 273238 h 1263012"/>
                  <a:gd name="connsiteX13" fmla="*/ 800148 w 804534"/>
                  <a:gd name="connsiteY13" fmla="*/ 323921 h 1263012"/>
                  <a:gd name="connsiteX14" fmla="*/ 800543 w 804534"/>
                  <a:gd name="connsiteY14" fmla="*/ 458954 h 1263012"/>
                  <a:gd name="connsiteX15" fmla="*/ 799416 w 804534"/>
                  <a:gd name="connsiteY15" fmla="*/ 464138 h 1263012"/>
                  <a:gd name="connsiteX16" fmla="*/ 792682 w 804534"/>
                  <a:gd name="connsiteY16" fmla="*/ 464588 h 1263012"/>
                  <a:gd name="connsiteX17" fmla="*/ 788203 w 804534"/>
                  <a:gd name="connsiteY17" fmla="*/ 454897 h 1263012"/>
                  <a:gd name="connsiteX18" fmla="*/ 675906 w 804534"/>
                  <a:gd name="connsiteY18" fmla="*/ 155053 h 1263012"/>
                  <a:gd name="connsiteX19" fmla="*/ 659199 w 804534"/>
                  <a:gd name="connsiteY19" fmla="*/ 147390 h 1263012"/>
                  <a:gd name="connsiteX20" fmla="*/ 148058 w 804534"/>
                  <a:gd name="connsiteY20" fmla="*/ 338712 h 1263012"/>
                  <a:gd name="connsiteX21" fmla="*/ 125379 w 804534"/>
                  <a:gd name="connsiteY21" fmla="*/ 347023 h 1263012"/>
                  <a:gd name="connsiteX22" fmla="*/ 118674 w 804534"/>
                  <a:gd name="connsiteY22" fmla="*/ 361335 h 1263012"/>
                  <a:gd name="connsiteX23" fmla="*/ 156848 w 804534"/>
                  <a:gd name="connsiteY23" fmla="*/ 463574 h 1263012"/>
                  <a:gd name="connsiteX24" fmla="*/ 284866 w 804534"/>
                  <a:gd name="connsiteY24" fmla="*/ 805312 h 1263012"/>
                  <a:gd name="connsiteX25" fmla="*/ 388345 w 804534"/>
                  <a:gd name="connsiteY25" fmla="*/ 1081716 h 1263012"/>
                  <a:gd name="connsiteX26" fmla="*/ 406206 w 804534"/>
                  <a:gd name="connsiteY26" fmla="*/ 1089886 h 1263012"/>
                  <a:gd name="connsiteX27" fmla="*/ 669257 w 804534"/>
                  <a:gd name="connsiteY27" fmla="*/ 991225 h 1263012"/>
                  <a:gd name="connsiteX28" fmla="*/ 788344 w 804534"/>
                  <a:gd name="connsiteY28" fmla="*/ 946937 h 1263012"/>
                  <a:gd name="connsiteX29" fmla="*/ 802796 w 804534"/>
                  <a:gd name="connsiteY29" fmla="*/ 947867 h 1263012"/>
                  <a:gd name="connsiteX30" fmla="*/ 803839 w 804534"/>
                  <a:gd name="connsiteY30" fmla="*/ 990971 h 1263012"/>
                  <a:gd name="connsiteX31" fmla="*/ 801022 w 804534"/>
                  <a:gd name="connsiteY31" fmla="*/ 996296 h 1263012"/>
                  <a:gd name="connsiteX32" fmla="*/ 801529 w 804534"/>
                  <a:gd name="connsiteY32" fmla="*/ 1099493 h 1263012"/>
                  <a:gd name="connsiteX33" fmla="*/ 800655 w 804534"/>
                  <a:gd name="connsiteY33" fmla="*/ 1108987 h 1263012"/>
                  <a:gd name="connsiteX34" fmla="*/ 792344 w 804534"/>
                  <a:gd name="connsiteY34" fmla="*/ 1115326 h 1263012"/>
                  <a:gd name="connsiteX35" fmla="*/ 684386 w 804534"/>
                  <a:gd name="connsiteY35" fmla="*/ 1153501 h 1263012"/>
                  <a:gd name="connsiteX36" fmla="*/ 666834 w 804534"/>
                  <a:gd name="connsiteY36" fmla="*/ 1156628 h 1263012"/>
                  <a:gd name="connsiteX37" fmla="*/ 601952 w 804534"/>
                  <a:gd name="connsiteY37" fmla="*/ 1178912 h 1263012"/>
                  <a:gd name="connsiteX38" fmla="*/ 469962 w 804534"/>
                  <a:gd name="connsiteY38" fmla="*/ 1225370 h 1263012"/>
                  <a:gd name="connsiteX39" fmla="*/ 466046 w 804534"/>
                  <a:gd name="connsiteY39" fmla="*/ 1227455 h 1263012"/>
                  <a:gd name="connsiteX40" fmla="*/ 375273 w 804534"/>
                  <a:gd name="connsiteY40" fmla="*/ 1259064 h 1263012"/>
                  <a:gd name="connsiteX41" fmla="*/ 352960 w 804534"/>
                  <a:gd name="connsiteY41" fmla="*/ 1248725 h 1263012"/>
                  <a:gd name="connsiteX42" fmla="*/ 331886 w 804534"/>
                  <a:gd name="connsiteY42" fmla="*/ 1191083 h 1263012"/>
                  <a:gd name="connsiteX43" fmla="*/ 288697 w 804534"/>
                  <a:gd name="connsiteY43" fmla="*/ 1069433 h 1263012"/>
                  <a:gd name="connsiteX44" fmla="*/ 280753 w 804534"/>
                  <a:gd name="connsiteY44" fmla="*/ 1054726 h 1263012"/>
                  <a:gd name="connsiteX45" fmla="*/ 227816 w 804534"/>
                  <a:gd name="connsiteY45" fmla="*/ 903973 h 1263012"/>
                  <a:gd name="connsiteX46" fmla="*/ 222660 w 804534"/>
                  <a:gd name="connsiteY46" fmla="*/ 881547 h 1263012"/>
                  <a:gd name="connsiteX47" fmla="*/ 179753 w 804534"/>
                  <a:gd name="connsiteY47" fmla="*/ 757925 h 1263012"/>
                  <a:gd name="connsiteX48" fmla="*/ 151185 w 804534"/>
                  <a:gd name="connsiteY48" fmla="*/ 686647 h 1263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804534" h="1263012">
                    <a:moveTo>
                      <a:pt x="56102" y="415061"/>
                    </a:moveTo>
                    <a:cubicBezTo>
                      <a:pt x="37000" y="364603"/>
                      <a:pt x="20125" y="313356"/>
                      <a:pt x="2122" y="262504"/>
                    </a:cubicBezTo>
                    <a:cubicBezTo>
                      <a:pt x="-2019" y="250812"/>
                      <a:pt x="-498" y="246925"/>
                      <a:pt x="10236" y="243065"/>
                    </a:cubicBezTo>
                    <a:lnTo>
                      <a:pt x="254552" y="156433"/>
                    </a:lnTo>
                    <a:cubicBezTo>
                      <a:pt x="271202" y="151982"/>
                      <a:pt x="287204" y="145530"/>
                      <a:pt x="303432" y="139868"/>
                    </a:cubicBezTo>
                    <a:lnTo>
                      <a:pt x="520786" y="63688"/>
                    </a:lnTo>
                    <a:cubicBezTo>
                      <a:pt x="533069" y="59744"/>
                      <a:pt x="544958" y="54701"/>
                      <a:pt x="557326" y="50954"/>
                    </a:cubicBezTo>
                    <a:cubicBezTo>
                      <a:pt x="596937" y="36079"/>
                      <a:pt x="637112" y="22809"/>
                      <a:pt x="676948" y="8610"/>
                    </a:cubicBezTo>
                    <a:lnTo>
                      <a:pt x="695430" y="1933"/>
                    </a:lnTo>
                    <a:cubicBezTo>
                      <a:pt x="706530" y="-1927"/>
                      <a:pt x="709741" y="-462"/>
                      <a:pt x="713629" y="10498"/>
                    </a:cubicBezTo>
                    <a:cubicBezTo>
                      <a:pt x="724194" y="40248"/>
                      <a:pt x="734731" y="69999"/>
                      <a:pt x="745183" y="99806"/>
                    </a:cubicBezTo>
                    <a:cubicBezTo>
                      <a:pt x="759861" y="141671"/>
                      <a:pt x="774426" y="183592"/>
                      <a:pt x="789443" y="225372"/>
                    </a:cubicBezTo>
                    <a:cubicBezTo>
                      <a:pt x="794993" y="240839"/>
                      <a:pt x="798599" y="256447"/>
                      <a:pt x="798176" y="273238"/>
                    </a:cubicBezTo>
                    <a:cubicBezTo>
                      <a:pt x="797754" y="290086"/>
                      <a:pt x="795725" y="307186"/>
                      <a:pt x="800148" y="323921"/>
                    </a:cubicBezTo>
                    <a:cubicBezTo>
                      <a:pt x="801247" y="368941"/>
                      <a:pt x="800543" y="413962"/>
                      <a:pt x="800543" y="458954"/>
                    </a:cubicBezTo>
                    <a:cubicBezTo>
                      <a:pt x="800543" y="460757"/>
                      <a:pt x="800120" y="462504"/>
                      <a:pt x="799416" y="464138"/>
                    </a:cubicBezTo>
                    <a:cubicBezTo>
                      <a:pt x="797444" y="468082"/>
                      <a:pt x="795077" y="467575"/>
                      <a:pt x="792682" y="464588"/>
                    </a:cubicBezTo>
                    <a:cubicBezTo>
                      <a:pt x="790372" y="461743"/>
                      <a:pt x="789443" y="458250"/>
                      <a:pt x="788203" y="454897"/>
                    </a:cubicBezTo>
                    <a:cubicBezTo>
                      <a:pt x="750902" y="354883"/>
                      <a:pt x="713460" y="254954"/>
                      <a:pt x="675906" y="155053"/>
                    </a:cubicBezTo>
                    <a:cubicBezTo>
                      <a:pt x="671398" y="143079"/>
                      <a:pt x="671032" y="142938"/>
                      <a:pt x="659199" y="147390"/>
                    </a:cubicBezTo>
                    <a:lnTo>
                      <a:pt x="148058" y="338712"/>
                    </a:lnTo>
                    <a:lnTo>
                      <a:pt x="125379" y="347023"/>
                    </a:lnTo>
                    <a:cubicBezTo>
                      <a:pt x="115518" y="350798"/>
                      <a:pt x="115096" y="351671"/>
                      <a:pt x="118674" y="361335"/>
                    </a:cubicBezTo>
                    <a:cubicBezTo>
                      <a:pt x="131295" y="395452"/>
                      <a:pt x="144114" y="429485"/>
                      <a:pt x="156848" y="463574"/>
                    </a:cubicBezTo>
                    <a:cubicBezTo>
                      <a:pt x="199361" y="577534"/>
                      <a:pt x="242381" y="691324"/>
                      <a:pt x="284866" y="805312"/>
                    </a:cubicBezTo>
                    <a:cubicBezTo>
                      <a:pt x="319237" y="897493"/>
                      <a:pt x="354058" y="989506"/>
                      <a:pt x="388345" y="1081716"/>
                    </a:cubicBezTo>
                    <a:cubicBezTo>
                      <a:pt x="393162" y="1094676"/>
                      <a:pt x="393247" y="1094760"/>
                      <a:pt x="406206" y="1089886"/>
                    </a:cubicBezTo>
                    <a:lnTo>
                      <a:pt x="669257" y="991225"/>
                    </a:lnTo>
                    <a:lnTo>
                      <a:pt x="788344" y="946937"/>
                    </a:lnTo>
                    <a:cubicBezTo>
                      <a:pt x="793077" y="945162"/>
                      <a:pt x="798345" y="941669"/>
                      <a:pt x="802796" y="947867"/>
                    </a:cubicBezTo>
                    <a:cubicBezTo>
                      <a:pt x="805783" y="962178"/>
                      <a:pt x="804064" y="976603"/>
                      <a:pt x="803839" y="990971"/>
                    </a:cubicBezTo>
                    <a:cubicBezTo>
                      <a:pt x="803811" y="993056"/>
                      <a:pt x="802684" y="994915"/>
                      <a:pt x="801022" y="996296"/>
                    </a:cubicBezTo>
                    <a:cubicBezTo>
                      <a:pt x="800233" y="1030695"/>
                      <a:pt x="800712" y="1065094"/>
                      <a:pt x="801529" y="1099493"/>
                    </a:cubicBezTo>
                    <a:cubicBezTo>
                      <a:pt x="801613" y="1102705"/>
                      <a:pt x="802740" y="1105973"/>
                      <a:pt x="800655" y="1108987"/>
                    </a:cubicBezTo>
                    <a:cubicBezTo>
                      <a:pt x="798880" y="1112425"/>
                      <a:pt x="795810" y="1114059"/>
                      <a:pt x="792344" y="1115326"/>
                    </a:cubicBezTo>
                    <a:cubicBezTo>
                      <a:pt x="756508" y="1128483"/>
                      <a:pt x="720278" y="1140485"/>
                      <a:pt x="684386" y="1153501"/>
                    </a:cubicBezTo>
                    <a:cubicBezTo>
                      <a:pt x="678807" y="1155529"/>
                      <a:pt x="672694" y="1155642"/>
                      <a:pt x="666834" y="1156628"/>
                    </a:cubicBezTo>
                    <a:lnTo>
                      <a:pt x="601952" y="1178912"/>
                    </a:lnTo>
                    <a:lnTo>
                      <a:pt x="469962" y="1225370"/>
                    </a:lnTo>
                    <a:cubicBezTo>
                      <a:pt x="468581" y="1225849"/>
                      <a:pt x="467342" y="1226750"/>
                      <a:pt x="466046" y="1227455"/>
                    </a:cubicBezTo>
                    <a:lnTo>
                      <a:pt x="375273" y="1259064"/>
                    </a:lnTo>
                    <a:cubicBezTo>
                      <a:pt x="358115" y="1265291"/>
                      <a:pt x="358707" y="1265713"/>
                      <a:pt x="352960" y="1248725"/>
                    </a:cubicBezTo>
                    <a:cubicBezTo>
                      <a:pt x="346255" y="1229342"/>
                      <a:pt x="338901" y="1210269"/>
                      <a:pt x="331886" y="1191083"/>
                    </a:cubicBezTo>
                    <a:cubicBezTo>
                      <a:pt x="318194" y="1150289"/>
                      <a:pt x="304333" y="1109551"/>
                      <a:pt x="288697" y="1069433"/>
                    </a:cubicBezTo>
                    <a:cubicBezTo>
                      <a:pt x="284077" y="1065601"/>
                      <a:pt x="282584" y="1060079"/>
                      <a:pt x="280753" y="1054726"/>
                    </a:cubicBezTo>
                    <a:cubicBezTo>
                      <a:pt x="263398" y="1004381"/>
                      <a:pt x="245170" y="954318"/>
                      <a:pt x="227816" y="903973"/>
                    </a:cubicBezTo>
                    <a:cubicBezTo>
                      <a:pt x="225280" y="896620"/>
                      <a:pt x="224153" y="889070"/>
                      <a:pt x="222660" y="881547"/>
                    </a:cubicBezTo>
                    <a:cubicBezTo>
                      <a:pt x="209616" y="839908"/>
                      <a:pt x="191666" y="790408"/>
                      <a:pt x="179753" y="757925"/>
                    </a:cubicBezTo>
                    <a:cubicBezTo>
                      <a:pt x="167841" y="725442"/>
                      <a:pt x="157137" y="701497"/>
                      <a:pt x="151185" y="686647"/>
                    </a:cubicBezTo>
                  </a:path>
                </a:pathLst>
              </a:custGeom>
              <a:solidFill>
                <a:srgbClr val="010101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7014F982-C84F-4B0E-98E8-0E5D9382840F}"/>
                  </a:ext>
                </a:extLst>
              </p:cNvPr>
              <p:cNvSpPr/>
              <p:nvPr/>
            </p:nvSpPr>
            <p:spPr>
              <a:xfrm>
                <a:off x="9294736" y="3641180"/>
                <a:ext cx="1294985" cy="1801739"/>
              </a:xfrm>
              <a:custGeom>
                <a:avLst/>
                <a:gdLst>
                  <a:gd name="connsiteX0" fmla="*/ 685959 w 687875"/>
                  <a:gd name="connsiteY0" fmla="*/ 526953 h 957054"/>
                  <a:gd name="connsiteX1" fmla="*/ 686044 w 687875"/>
                  <a:gd name="connsiteY1" fmla="*/ 555154 h 957054"/>
                  <a:gd name="connsiteX2" fmla="*/ 671619 w 687875"/>
                  <a:gd name="connsiteY2" fmla="*/ 563550 h 957054"/>
                  <a:gd name="connsiteX3" fmla="*/ 486101 w 687875"/>
                  <a:gd name="connsiteY3" fmla="*/ 634066 h 957054"/>
                  <a:gd name="connsiteX4" fmla="*/ 247870 w 687875"/>
                  <a:gd name="connsiteY4" fmla="*/ 724417 h 957054"/>
                  <a:gd name="connsiteX5" fmla="*/ 242067 w 687875"/>
                  <a:gd name="connsiteY5" fmla="*/ 726727 h 957054"/>
                  <a:gd name="connsiteX6" fmla="*/ 237193 w 687875"/>
                  <a:gd name="connsiteY6" fmla="*/ 736841 h 957054"/>
                  <a:gd name="connsiteX7" fmla="*/ 248519 w 687875"/>
                  <a:gd name="connsiteY7" fmla="*/ 742560 h 957054"/>
                  <a:gd name="connsiteX8" fmla="*/ 349631 w 687875"/>
                  <a:gd name="connsiteY8" fmla="*/ 704132 h 957054"/>
                  <a:gd name="connsiteX9" fmla="*/ 647954 w 687875"/>
                  <a:gd name="connsiteY9" fmla="*/ 590765 h 957054"/>
                  <a:gd name="connsiteX10" fmla="*/ 675535 w 687875"/>
                  <a:gd name="connsiteY10" fmla="*/ 580313 h 957054"/>
                  <a:gd name="connsiteX11" fmla="*/ 686185 w 687875"/>
                  <a:gd name="connsiteY11" fmla="*/ 580791 h 957054"/>
                  <a:gd name="connsiteX12" fmla="*/ 686297 w 687875"/>
                  <a:gd name="connsiteY12" fmla="*/ 608542 h 957054"/>
                  <a:gd name="connsiteX13" fmla="*/ 678437 w 687875"/>
                  <a:gd name="connsiteY13" fmla="*/ 614064 h 957054"/>
                  <a:gd name="connsiteX14" fmla="*/ 481987 w 687875"/>
                  <a:gd name="connsiteY14" fmla="*/ 688665 h 957054"/>
                  <a:gd name="connsiteX15" fmla="*/ 326586 w 687875"/>
                  <a:gd name="connsiteY15" fmla="*/ 747941 h 957054"/>
                  <a:gd name="connsiteX16" fmla="*/ 262182 w 687875"/>
                  <a:gd name="connsiteY16" fmla="*/ 772283 h 957054"/>
                  <a:gd name="connsiteX17" fmla="*/ 256604 w 687875"/>
                  <a:gd name="connsiteY17" fmla="*/ 784341 h 957054"/>
                  <a:gd name="connsiteX18" fmla="*/ 266437 w 687875"/>
                  <a:gd name="connsiteY18" fmla="*/ 788792 h 957054"/>
                  <a:gd name="connsiteX19" fmla="*/ 293173 w 687875"/>
                  <a:gd name="connsiteY19" fmla="*/ 778565 h 957054"/>
                  <a:gd name="connsiteX20" fmla="*/ 587410 w 687875"/>
                  <a:gd name="connsiteY20" fmla="*/ 666719 h 957054"/>
                  <a:gd name="connsiteX21" fmla="*/ 671056 w 687875"/>
                  <a:gd name="connsiteY21" fmla="*/ 635137 h 957054"/>
                  <a:gd name="connsiteX22" fmla="*/ 686410 w 687875"/>
                  <a:gd name="connsiteY22" fmla="*/ 632207 h 957054"/>
                  <a:gd name="connsiteX23" fmla="*/ 686410 w 687875"/>
                  <a:gd name="connsiteY23" fmla="*/ 632292 h 957054"/>
                  <a:gd name="connsiteX24" fmla="*/ 687227 w 687875"/>
                  <a:gd name="connsiteY24" fmla="*/ 658859 h 957054"/>
                  <a:gd name="connsiteX25" fmla="*/ 678071 w 687875"/>
                  <a:gd name="connsiteY25" fmla="*/ 667339 h 957054"/>
                  <a:gd name="connsiteX26" fmla="*/ 560280 w 687875"/>
                  <a:gd name="connsiteY26" fmla="*/ 712331 h 957054"/>
                  <a:gd name="connsiteX27" fmla="*/ 363774 w 687875"/>
                  <a:gd name="connsiteY27" fmla="*/ 786820 h 957054"/>
                  <a:gd name="connsiteX28" fmla="*/ 282692 w 687875"/>
                  <a:gd name="connsiteY28" fmla="*/ 817613 h 957054"/>
                  <a:gd name="connsiteX29" fmla="*/ 274607 w 687875"/>
                  <a:gd name="connsiteY29" fmla="*/ 827868 h 957054"/>
                  <a:gd name="connsiteX30" fmla="*/ 286721 w 687875"/>
                  <a:gd name="connsiteY30" fmla="*/ 834179 h 957054"/>
                  <a:gd name="connsiteX31" fmla="*/ 420514 w 687875"/>
                  <a:gd name="connsiteY31" fmla="*/ 783439 h 957054"/>
                  <a:gd name="connsiteX32" fmla="*/ 673845 w 687875"/>
                  <a:gd name="connsiteY32" fmla="*/ 687285 h 957054"/>
                  <a:gd name="connsiteX33" fmla="*/ 686692 w 687875"/>
                  <a:gd name="connsiteY33" fmla="*/ 685707 h 957054"/>
                  <a:gd name="connsiteX34" fmla="*/ 687283 w 687875"/>
                  <a:gd name="connsiteY34" fmla="*/ 710669 h 957054"/>
                  <a:gd name="connsiteX35" fmla="*/ 679310 w 687875"/>
                  <a:gd name="connsiteY35" fmla="*/ 720050 h 957054"/>
                  <a:gd name="connsiteX36" fmla="*/ 637530 w 687875"/>
                  <a:gd name="connsiteY36" fmla="*/ 736024 h 957054"/>
                  <a:gd name="connsiteX37" fmla="*/ 343884 w 687875"/>
                  <a:gd name="connsiteY37" fmla="*/ 847279 h 957054"/>
                  <a:gd name="connsiteX38" fmla="*/ 297934 w 687875"/>
                  <a:gd name="connsiteY38" fmla="*/ 864859 h 957054"/>
                  <a:gd name="connsiteX39" fmla="*/ 291849 w 687875"/>
                  <a:gd name="connsiteY39" fmla="*/ 876748 h 957054"/>
                  <a:gd name="connsiteX40" fmla="*/ 303906 w 687875"/>
                  <a:gd name="connsiteY40" fmla="*/ 881002 h 957054"/>
                  <a:gd name="connsiteX41" fmla="*/ 604849 w 687875"/>
                  <a:gd name="connsiteY41" fmla="*/ 766395 h 957054"/>
                  <a:gd name="connsiteX42" fmla="*/ 674324 w 687875"/>
                  <a:gd name="connsiteY42" fmla="*/ 740166 h 957054"/>
                  <a:gd name="connsiteX43" fmla="*/ 687819 w 687875"/>
                  <a:gd name="connsiteY43" fmla="*/ 739574 h 957054"/>
                  <a:gd name="connsiteX44" fmla="*/ 687875 w 687875"/>
                  <a:gd name="connsiteY44" fmla="*/ 805780 h 957054"/>
                  <a:gd name="connsiteX45" fmla="*/ 531825 w 687875"/>
                  <a:gd name="connsiteY45" fmla="*/ 863760 h 957054"/>
                  <a:gd name="connsiteX46" fmla="*/ 286411 w 687875"/>
                  <a:gd name="connsiteY46" fmla="*/ 955998 h 957054"/>
                  <a:gd name="connsiteX47" fmla="*/ 276072 w 687875"/>
                  <a:gd name="connsiteY47" fmla="*/ 950927 h 957054"/>
                  <a:gd name="connsiteX48" fmla="*/ 95906 w 687875"/>
                  <a:gd name="connsiteY48" fmla="*/ 469987 h 957054"/>
                  <a:gd name="connsiteX49" fmla="*/ 1217 w 687875"/>
                  <a:gd name="connsiteY49" fmla="*/ 217784 h 957054"/>
                  <a:gd name="connsiteX50" fmla="*/ 7189 w 687875"/>
                  <a:gd name="connsiteY50" fmla="*/ 205472 h 957054"/>
                  <a:gd name="connsiteX51" fmla="*/ 553378 w 687875"/>
                  <a:gd name="connsiteY51" fmla="*/ 1021 h 957054"/>
                  <a:gd name="connsiteX52" fmla="*/ 563745 w 687875"/>
                  <a:gd name="connsiteY52" fmla="*/ 6261 h 957054"/>
                  <a:gd name="connsiteX53" fmla="*/ 682776 w 687875"/>
                  <a:gd name="connsiteY53" fmla="*/ 324052 h 957054"/>
                  <a:gd name="connsiteX54" fmla="*/ 684382 w 687875"/>
                  <a:gd name="connsiteY54" fmla="*/ 327038 h 957054"/>
                  <a:gd name="connsiteX55" fmla="*/ 684663 w 687875"/>
                  <a:gd name="connsiteY55" fmla="*/ 410683 h 957054"/>
                  <a:gd name="connsiteX56" fmla="*/ 683790 w 687875"/>
                  <a:gd name="connsiteY56" fmla="*/ 410796 h 957054"/>
                  <a:gd name="connsiteX57" fmla="*/ 660632 w 687875"/>
                  <a:gd name="connsiteY57" fmla="*/ 408317 h 957054"/>
                  <a:gd name="connsiteX58" fmla="*/ 351209 w 687875"/>
                  <a:gd name="connsiteY58" fmla="*/ 525995 h 957054"/>
                  <a:gd name="connsiteX59" fmla="*/ 198962 w 687875"/>
                  <a:gd name="connsiteY59" fmla="*/ 583750 h 957054"/>
                  <a:gd name="connsiteX60" fmla="*/ 192285 w 687875"/>
                  <a:gd name="connsiteY60" fmla="*/ 586313 h 957054"/>
                  <a:gd name="connsiteX61" fmla="*/ 186876 w 687875"/>
                  <a:gd name="connsiteY61" fmla="*/ 596822 h 957054"/>
                  <a:gd name="connsiteX62" fmla="*/ 198427 w 687875"/>
                  <a:gd name="connsiteY62" fmla="*/ 602231 h 957054"/>
                  <a:gd name="connsiteX63" fmla="*/ 290383 w 687875"/>
                  <a:gd name="connsiteY63" fmla="*/ 567212 h 957054"/>
                  <a:gd name="connsiteX64" fmla="*/ 594764 w 687875"/>
                  <a:gd name="connsiteY64" fmla="*/ 451478 h 957054"/>
                  <a:gd name="connsiteX65" fmla="*/ 670887 w 687875"/>
                  <a:gd name="connsiteY65" fmla="*/ 422629 h 957054"/>
                  <a:gd name="connsiteX66" fmla="*/ 684635 w 687875"/>
                  <a:gd name="connsiteY66" fmla="*/ 420995 h 957054"/>
                  <a:gd name="connsiteX67" fmla="*/ 684776 w 687875"/>
                  <a:gd name="connsiteY67" fmla="*/ 450126 h 957054"/>
                  <a:gd name="connsiteX68" fmla="*/ 675000 w 687875"/>
                  <a:gd name="connsiteY68" fmla="*/ 456126 h 957054"/>
                  <a:gd name="connsiteX69" fmla="*/ 438291 w 687875"/>
                  <a:gd name="connsiteY69" fmla="*/ 545885 h 957054"/>
                  <a:gd name="connsiteX70" fmla="*/ 211725 w 687875"/>
                  <a:gd name="connsiteY70" fmla="*/ 632094 h 957054"/>
                  <a:gd name="connsiteX71" fmla="*/ 203893 w 687875"/>
                  <a:gd name="connsiteY71" fmla="*/ 641645 h 957054"/>
                  <a:gd name="connsiteX72" fmla="*/ 217359 w 687875"/>
                  <a:gd name="connsiteY72" fmla="*/ 648237 h 957054"/>
                  <a:gd name="connsiteX73" fmla="*/ 295962 w 687875"/>
                  <a:gd name="connsiteY73" fmla="*/ 618374 h 957054"/>
                  <a:gd name="connsiteX74" fmla="*/ 556815 w 687875"/>
                  <a:gd name="connsiteY74" fmla="*/ 519121 h 957054"/>
                  <a:gd name="connsiteX75" fmla="*/ 672239 w 687875"/>
                  <a:gd name="connsiteY75" fmla="*/ 475340 h 957054"/>
                  <a:gd name="connsiteX76" fmla="*/ 678099 w 687875"/>
                  <a:gd name="connsiteY76" fmla="*/ 473115 h 957054"/>
                  <a:gd name="connsiteX77" fmla="*/ 685537 w 687875"/>
                  <a:gd name="connsiteY77" fmla="*/ 478721 h 957054"/>
                  <a:gd name="connsiteX78" fmla="*/ 685565 w 687875"/>
                  <a:gd name="connsiteY78" fmla="*/ 496583 h 957054"/>
                  <a:gd name="connsiteX79" fmla="*/ 677395 w 687875"/>
                  <a:gd name="connsiteY79" fmla="*/ 508387 h 957054"/>
                  <a:gd name="connsiteX80" fmla="*/ 533487 w 687875"/>
                  <a:gd name="connsiteY80" fmla="*/ 562873 h 957054"/>
                  <a:gd name="connsiteX81" fmla="*/ 231643 w 687875"/>
                  <a:gd name="connsiteY81" fmla="*/ 677622 h 957054"/>
                  <a:gd name="connsiteX82" fmla="*/ 224994 w 687875"/>
                  <a:gd name="connsiteY82" fmla="*/ 680270 h 957054"/>
                  <a:gd name="connsiteX83" fmla="*/ 219895 w 687875"/>
                  <a:gd name="connsiteY83" fmla="*/ 691934 h 957054"/>
                  <a:gd name="connsiteX84" fmla="*/ 230995 w 687875"/>
                  <a:gd name="connsiteY84" fmla="*/ 695906 h 957054"/>
                  <a:gd name="connsiteX85" fmla="*/ 375691 w 687875"/>
                  <a:gd name="connsiteY85" fmla="*/ 641025 h 957054"/>
                  <a:gd name="connsiteX86" fmla="*/ 573099 w 687875"/>
                  <a:gd name="connsiteY86" fmla="*/ 566170 h 957054"/>
                  <a:gd name="connsiteX87" fmla="*/ 673366 w 687875"/>
                  <a:gd name="connsiteY87" fmla="*/ 527855 h 957054"/>
                  <a:gd name="connsiteX88" fmla="*/ 685959 w 687875"/>
                  <a:gd name="connsiteY88" fmla="*/ 526953 h 957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687875" h="957054">
                    <a:moveTo>
                      <a:pt x="685959" y="526953"/>
                    </a:moveTo>
                    <a:cubicBezTo>
                      <a:pt x="685987" y="536363"/>
                      <a:pt x="686016" y="545744"/>
                      <a:pt x="686044" y="555154"/>
                    </a:cubicBezTo>
                    <a:cubicBezTo>
                      <a:pt x="682579" y="560253"/>
                      <a:pt x="676859" y="561578"/>
                      <a:pt x="671619" y="563550"/>
                    </a:cubicBezTo>
                    <a:cubicBezTo>
                      <a:pt x="609752" y="586933"/>
                      <a:pt x="547997" y="610655"/>
                      <a:pt x="486101" y="634066"/>
                    </a:cubicBezTo>
                    <a:cubicBezTo>
                      <a:pt x="406653" y="664099"/>
                      <a:pt x="327262" y="694244"/>
                      <a:pt x="247870" y="724417"/>
                    </a:cubicBezTo>
                    <a:cubicBezTo>
                      <a:pt x="245927" y="725149"/>
                      <a:pt x="244011" y="726051"/>
                      <a:pt x="242067" y="726727"/>
                    </a:cubicBezTo>
                    <a:cubicBezTo>
                      <a:pt x="237052" y="728502"/>
                      <a:pt x="234855" y="731178"/>
                      <a:pt x="237193" y="736841"/>
                    </a:cubicBezTo>
                    <a:cubicBezTo>
                      <a:pt x="239475" y="742391"/>
                      <a:pt x="241982" y="745068"/>
                      <a:pt x="248519" y="742560"/>
                    </a:cubicBezTo>
                    <a:cubicBezTo>
                      <a:pt x="282157" y="729601"/>
                      <a:pt x="315880" y="716838"/>
                      <a:pt x="349631" y="704132"/>
                    </a:cubicBezTo>
                    <a:cubicBezTo>
                      <a:pt x="449194" y="666691"/>
                      <a:pt x="548447" y="628404"/>
                      <a:pt x="647954" y="590765"/>
                    </a:cubicBezTo>
                    <a:cubicBezTo>
                      <a:pt x="657167" y="587299"/>
                      <a:pt x="666182" y="583327"/>
                      <a:pt x="675535" y="580313"/>
                    </a:cubicBezTo>
                    <a:cubicBezTo>
                      <a:pt x="679057" y="579186"/>
                      <a:pt x="682832" y="576819"/>
                      <a:pt x="686185" y="580791"/>
                    </a:cubicBezTo>
                    <a:cubicBezTo>
                      <a:pt x="686213" y="590032"/>
                      <a:pt x="686269" y="599273"/>
                      <a:pt x="686297" y="608542"/>
                    </a:cubicBezTo>
                    <a:cubicBezTo>
                      <a:pt x="684523" y="611584"/>
                      <a:pt x="681564" y="612880"/>
                      <a:pt x="678437" y="614064"/>
                    </a:cubicBezTo>
                    <a:cubicBezTo>
                      <a:pt x="612963" y="638997"/>
                      <a:pt x="547405" y="663648"/>
                      <a:pt x="481987" y="688665"/>
                    </a:cubicBezTo>
                    <a:cubicBezTo>
                      <a:pt x="430206" y="708471"/>
                      <a:pt x="378255" y="727882"/>
                      <a:pt x="326586" y="747941"/>
                    </a:cubicBezTo>
                    <a:cubicBezTo>
                      <a:pt x="305202" y="756252"/>
                      <a:pt x="283650" y="764169"/>
                      <a:pt x="262182" y="772283"/>
                    </a:cubicBezTo>
                    <a:cubicBezTo>
                      <a:pt x="255928" y="774649"/>
                      <a:pt x="253590" y="777748"/>
                      <a:pt x="256604" y="784341"/>
                    </a:cubicBezTo>
                    <a:cubicBezTo>
                      <a:pt x="258774" y="789074"/>
                      <a:pt x="261591" y="790567"/>
                      <a:pt x="266437" y="788792"/>
                    </a:cubicBezTo>
                    <a:cubicBezTo>
                      <a:pt x="275395" y="785496"/>
                      <a:pt x="284242" y="781946"/>
                      <a:pt x="293173" y="778565"/>
                    </a:cubicBezTo>
                    <a:cubicBezTo>
                      <a:pt x="391355" y="741518"/>
                      <a:pt x="489284" y="703907"/>
                      <a:pt x="587410" y="666719"/>
                    </a:cubicBezTo>
                    <a:cubicBezTo>
                      <a:pt x="615273" y="656154"/>
                      <a:pt x="643024" y="645195"/>
                      <a:pt x="671056" y="635137"/>
                    </a:cubicBezTo>
                    <a:cubicBezTo>
                      <a:pt x="675958" y="633390"/>
                      <a:pt x="680691" y="629981"/>
                      <a:pt x="686410" y="632207"/>
                    </a:cubicBezTo>
                    <a:lnTo>
                      <a:pt x="686410" y="632292"/>
                    </a:lnTo>
                    <a:cubicBezTo>
                      <a:pt x="688241" y="641110"/>
                      <a:pt x="686748" y="650012"/>
                      <a:pt x="687227" y="658859"/>
                    </a:cubicBezTo>
                    <a:cubicBezTo>
                      <a:pt x="686805" y="664521"/>
                      <a:pt x="682184" y="665733"/>
                      <a:pt x="678071" y="667339"/>
                    </a:cubicBezTo>
                    <a:cubicBezTo>
                      <a:pt x="638911" y="682637"/>
                      <a:pt x="599581" y="697455"/>
                      <a:pt x="560280" y="712331"/>
                    </a:cubicBezTo>
                    <a:cubicBezTo>
                      <a:pt x="494778" y="737123"/>
                      <a:pt x="429248" y="761915"/>
                      <a:pt x="363774" y="786820"/>
                    </a:cubicBezTo>
                    <a:cubicBezTo>
                      <a:pt x="336756" y="797103"/>
                      <a:pt x="309710" y="807330"/>
                      <a:pt x="282692" y="817613"/>
                    </a:cubicBezTo>
                    <a:cubicBezTo>
                      <a:pt x="278128" y="819360"/>
                      <a:pt x="272437" y="820374"/>
                      <a:pt x="274607" y="827868"/>
                    </a:cubicBezTo>
                    <a:cubicBezTo>
                      <a:pt x="276832" y="835559"/>
                      <a:pt x="279086" y="837024"/>
                      <a:pt x="286721" y="834179"/>
                    </a:cubicBezTo>
                    <a:cubicBezTo>
                      <a:pt x="331431" y="817585"/>
                      <a:pt x="375973" y="800484"/>
                      <a:pt x="420514" y="783439"/>
                    </a:cubicBezTo>
                    <a:cubicBezTo>
                      <a:pt x="504864" y="751153"/>
                      <a:pt x="589467" y="719571"/>
                      <a:pt x="673845" y="687285"/>
                    </a:cubicBezTo>
                    <a:cubicBezTo>
                      <a:pt x="677902" y="685736"/>
                      <a:pt x="682071" y="683369"/>
                      <a:pt x="686692" y="685707"/>
                    </a:cubicBezTo>
                    <a:cubicBezTo>
                      <a:pt x="687903" y="693990"/>
                      <a:pt x="686861" y="702358"/>
                      <a:pt x="687283" y="710669"/>
                    </a:cubicBezTo>
                    <a:cubicBezTo>
                      <a:pt x="687565" y="716416"/>
                      <a:pt x="683536" y="718332"/>
                      <a:pt x="679310" y="720050"/>
                    </a:cubicBezTo>
                    <a:cubicBezTo>
                      <a:pt x="665478" y="725628"/>
                      <a:pt x="651476" y="730756"/>
                      <a:pt x="637530" y="736024"/>
                    </a:cubicBezTo>
                    <a:cubicBezTo>
                      <a:pt x="539629" y="773043"/>
                      <a:pt x="441897" y="810485"/>
                      <a:pt x="343884" y="847279"/>
                    </a:cubicBezTo>
                    <a:cubicBezTo>
                      <a:pt x="328530" y="853054"/>
                      <a:pt x="313344" y="859252"/>
                      <a:pt x="297934" y="864859"/>
                    </a:cubicBezTo>
                    <a:cubicBezTo>
                      <a:pt x="291877" y="867056"/>
                      <a:pt x="289059" y="869874"/>
                      <a:pt x="291849" y="876748"/>
                    </a:cubicBezTo>
                    <a:cubicBezTo>
                      <a:pt x="294497" y="883256"/>
                      <a:pt x="298356" y="883143"/>
                      <a:pt x="303906" y="881002"/>
                    </a:cubicBezTo>
                    <a:cubicBezTo>
                      <a:pt x="404117" y="842546"/>
                      <a:pt x="504751" y="805132"/>
                      <a:pt x="604849" y="766395"/>
                    </a:cubicBezTo>
                    <a:cubicBezTo>
                      <a:pt x="627923" y="757464"/>
                      <a:pt x="651222" y="749068"/>
                      <a:pt x="674324" y="740166"/>
                    </a:cubicBezTo>
                    <a:cubicBezTo>
                      <a:pt x="678606" y="738503"/>
                      <a:pt x="683170" y="735883"/>
                      <a:pt x="687819" y="739574"/>
                    </a:cubicBezTo>
                    <a:cubicBezTo>
                      <a:pt x="687847" y="761633"/>
                      <a:pt x="687847" y="783721"/>
                      <a:pt x="687875" y="805780"/>
                    </a:cubicBezTo>
                    <a:cubicBezTo>
                      <a:pt x="635840" y="825107"/>
                      <a:pt x="583804" y="844321"/>
                      <a:pt x="531825" y="863760"/>
                    </a:cubicBezTo>
                    <a:cubicBezTo>
                      <a:pt x="449983" y="894384"/>
                      <a:pt x="368141" y="925092"/>
                      <a:pt x="286411" y="955998"/>
                    </a:cubicBezTo>
                    <a:cubicBezTo>
                      <a:pt x="280157" y="958365"/>
                      <a:pt x="278269" y="956787"/>
                      <a:pt x="276072" y="950927"/>
                    </a:cubicBezTo>
                    <a:cubicBezTo>
                      <a:pt x="216148" y="790567"/>
                      <a:pt x="155999" y="630291"/>
                      <a:pt x="95906" y="469987"/>
                    </a:cubicBezTo>
                    <a:cubicBezTo>
                      <a:pt x="64380" y="385891"/>
                      <a:pt x="32968" y="301767"/>
                      <a:pt x="1217" y="217784"/>
                    </a:cubicBezTo>
                    <a:cubicBezTo>
                      <a:pt x="-1544" y="210459"/>
                      <a:pt x="372" y="208008"/>
                      <a:pt x="7189" y="205472"/>
                    </a:cubicBezTo>
                    <a:cubicBezTo>
                      <a:pt x="189299" y="137491"/>
                      <a:pt x="371381" y="69312"/>
                      <a:pt x="553378" y="1021"/>
                    </a:cubicBezTo>
                    <a:cubicBezTo>
                      <a:pt x="559716" y="-1345"/>
                      <a:pt x="561548" y="401"/>
                      <a:pt x="563745" y="6261"/>
                    </a:cubicBezTo>
                    <a:cubicBezTo>
                      <a:pt x="603272" y="112248"/>
                      <a:pt x="643052" y="218150"/>
                      <a:pt x="682776" y="324052"/>
                    </a:cubicBezTo>
                    <a:cubicBezTo>
                      <a:pt x="683170" y="325094"/>
                      <a:pt x="683846" y="326052"/>
                      <a:pt x="684382" y="327038"/>
                    </a:cubicBezTo>
                    <a:cubicBezTo>
                      <a:pt x="684466" y="354929"/>
                      <a:pt x="684551" y="382792"/>
                      <a:pt x="684663" y="410683"/>
                    </a:cubicBezTo>
                    <a:cubicBezTo>
                      <a:pt x="684382" y="410712"/>
                      <a:pt x="683874" y="410881"/>
                      <a:pt x="683790" y="410796"/>
                    </a:cubicBezTo>
                    <a:cubicBezTo>
                      <a:pt x="677028" y="400823"/>
                      <a:pt x="668999" y="405133"/>
                      <a:pt x="660632" y="408317"/>
                    </a:cubicBezTo>
                    <a:cubicBezTo>
                      <a:pt x="557547" y="447703"/>
                      <a:pt x="454434" y="486947"/>
                      <a:pt x="351209" y="525995"/>
                    </a:cubicBezTo>
                    <a:cubicBezTo>
                      <a:pt x="300441" y="545209"/>
                      <a:pt x="249730" y="564536"/>
                      <a:pt x="198962" y="583750"/>
                    </a:cubicBezTo>
                    <a:cubicBezTo>
                      <a:pt x="196737" y="584595"/>
                      <a:pt x="194567" y="585609"/>
                      <a:pt x="192285" y="586313"/>
                    </a:cubicBezTo>
                    <a:cubicBezTo>
                      <a:pt x="186876" y="588032"/>
                      <a:pt x="184369" y="590624"/>
                      <a:pt x="186876" y="596822"/>
                    </a:cubicBezTo>
                    <a:cubicBezTo>
                      <a:pt x="189271" y="602710"/>
                      <a:pt x="192229" y="604598"/>
                      <a:pt x="198427" y="602231"/>
                    </a:cubicBezTo>
                    <a:cubicBezTo>
                      <a:pt x="229051" y="590511"/>
                      <a:pt x="259731" y="578876"/>
                      <a:pt x="290383" y="567212"/>
                    </a:cubicBezTo>
                    <a:cubicBezTo>
                      <a:pt x="391834" y="528615"/>
                      <a:pt x="493426" y="490328"/>
                      <a:pt x="594764" y="451478"/>
                    </a:cubicBezTo>
                    <a:cubicBezTo>
                      <a:pt x="620091" y="441758"/>
                      <a:pt x="645390" y="431898"/>
                      <a:pt x="670887" y="422629"/>
                    </a:cubicBezTo>
                    <a:cubicBezTo>
                      <a:pt x="675310" y="421023"/>
                      <a:pt x="679705" y="418628"/>
                      <a:pt x="684635" y="420995"/>
                    </a:cubicBezTo>
                    <a:cubicBezTo>
                      <a:pt x="685537" y="430686"/>
                      <a:pt x="685790" y="440406"/>
                      <a:pt x="684776" y="450126"/>
                    </a:cubicBezTo>
                    <a:cubicBezTo>
                      <a:pt x="682128" y="453112"/>
                      <a:pt x="678691" y="454718"/>
                      <a:pt x="675000" y="456126"/>
                    </a:cubicBezTo>
                    <a:cubicBezTo>
                      <a:pt x="596031" y="485877"/>
                      <a:pt x="517147" y="515825"/>
                      <a:pt x="438291" y="545885"/>
                    </a:cubicBezTo>
                    <a:cubicBezTo>
                      <a:pt x="362788" y="574678"/>
                      <a:pt x="287172" y="603217"/>
                      <a:pt x="211725" y="632094"/>
                    </a:cubicBezTo>
                    <a:cubicBezTo>
                      <a:pt x="207527" y="633700"/>
                      <a:pt x="202033" y="634489"/>
                      <a:pt x="203893" y="641645"/>
                    </a:cubicBezTo>
                    <a:cubicBezTo>
                      <a:pt x="206118" y="650238"/>
                      <a:pt x="208457" y="651815"/>
                      <a:pt x="217359" y="648237"/>
                    </a:cubicBezTo>
                    <a:cubicBezTo>
                      <a:pt x="243363" y="637729"/>
                      <a:pt x="269789" y="628375"/>
                      <a:pt x="295962" y="618374"/>
                    </a:cubicBezTo>
                    <a:cubicBezTo>
                      <a:pt x="382903" y="585271"/>
                      <a:pt x="469760" y="551942"/>
                      <a:pt x="556815" y="519121"/>
                    </a:cubicBezTo>
                    <a:cubicBezTo>
                      <a:pt x="595327" y="504612"/>
                      <a:pt x="633839" y="490159"/>
                      <a:pt x="672239" y="475340"/>
                    </a:cubicBezTo>
                    <a:cubicBezTo>
                      <a:pt x="674183" y="474580"/>
                      <a:pt x="676127" y="473791"/>
                      <a:pt x="678099" y="473115"/>
                    </a:cubicBezTo>
                    <a:cubicBezTo>
                      <a:pt x="683396" y="471283"/>
                      <a:pt x="685931" y="472579"/>
                      <a:pt x="685537" y="478721"/>
                    </a:cubicBezTo>
                    <a:cubicBezTo>
                      <a:pt x="685142" y="484665"/>
                      <a:pt x="685001" y="490694"/>
                      <a:pt x="685565" y="496583"/>
                    </a:cubicBezTo>
                    <a:cubicBezTo>
                      <a:pt x="686185" y="503175"/>
                      <a:pt x="683227" y="506218"/>
                      <a:pt x="677395" y="508387"/>
                    </a:cubicBezTo>
                    <a:cubicBezTo>
                      <a:pt x="629332" y="526277"/>
                      <a:pt x="581438" y="544646"/>
                      <a:pt x="533487" y="562873"/>
                    </a:cubicBezTo>
                    <a:cubicBezTo>
                      <a:pt x="432882" y="601160"/>
                      <a:pt x="332164" y="639166"/>
                      <a:pt x="231643" y="677622"/>
                    </a:cubicBezTo>
                    <a:cubicBezTo>
                      <a:pt x="229417" y="678467"/>
                      <a:pt x="227248" y="679566"/>
                      <a:pt x="224994" y="680270"/>
                    </a:cubicBezTo>
                    <a:cubicBezTo>
                      <a:pt x="218740" y="682242"/>
                      <a:pt x="217726" y="685905"/>
                      <a:pt x="219895" y="691934"/>
                    </a:cubicBezTo>
                    <a:cubicBezTo>
                      <a:pt x="222233" y="698441"/>
                      <a:pt x="225811" y="697822"/>
                      <a:pt x="230995" y="695906"/>
                    </a:cubicBezTo>
                    <a:cubicBezTo>
                      <a:pt x="279368" y="677988"/>
                      <a:pt x="327487" y="659394"/>
                      <a:pt x="375691" y="641025"/>
                    </a:cubicBezTo>
                    <a:cubicBezTo>
                      <a:pt x="441447" y="615979"/>
                      <a:pt x="507315" y="591159"/>
                      <a:pt x="573099" y="566170"/>
                    </a:cubicBezTo>
                    <a:cubicBezTo>
                      <a:pt x="606540" y="553464"/>
                      <a:pt x="639868" y="540420"/>
                      <a:pt x="673366" y="527855"/>
                    </a:cubicBezTo>
                    <a:cubicBezTo>
                      <a:pt x="677395" y="526361"/>
                      <a:pt x="681508" y="523291"/>
                      <a:pt x="685959" y="526953"/>
                    </a:cubicBezTo>
                    <a:close/>
                  </a:path>
                </a:pathLst>
              </a:custGeom>
              <a:solidFill>
                <a:srgbClr val="FEFEFE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5D2D26DB-6671-474F-9D5E-DCF52A1696C8}"/>
                  </a:ext>
                </a:extLst>
              </p:cNvPr>
              <p:cNvSpPr/>
              <p:nvPr/>
            </p:nvSpPr>
            <p:spPr>
              <a:xfrm>
                <a:off x="9669048" y="4488580"/>
                <a:ext cx="917741" cy="474263"/>
              </a:xfrm>
              <a:custGeom>
                <a:avLst/>
                <a:gdLst>
                  <a:gd name="connsiteX0" fmla="*/ 487131 w 487489"/>
                  <a:gd name="connsiteY0" fmla="*/ 76827 h 251921"/>
                  <a:gd name="connsiteX1" fmla="*/ 402697 w 487489"/>
                  <a:gd name="connsiteY1" fmla="*/ 108437 h 251921"/>
                  <a:gd name="connsiteX2" fmla="*/ 213234 w 487489"/>
                  <a:gd name="connsiteY2" fmla="*/ 180307 h 251921"/>
                  <a:gd name="connsiteX3" fmla="*/ 27969 w 487489"/>
                  <a:gd name="connsiteY3" fmla="*/ 250964 h 251921"/>
                  <a:gd name="connsiteX4" fmla="*/ 19743 w 487489"/>
                  <a:gd name="connsiteY4" fmla="*/ 247217 h 251921"/>
                  <a:gd name="connsiteX5" fmla="*/ 29124 w 487489"/>
                  <a:gd name="connsiteY5" fmla="*/ 225524 h 251921"/>
                  <a:gd name="connsiteX6" fmla="*/ 201148 w 487489"/>
                  <a:gd name="connsiteY6" fmla="*/ 160360 h 251921"/>
                  <a:gd name="connsiteX7" fmla="*/ 479947 w 487489"/>
                  <a:gd name="connsiteY7" fmla="*/ 54430 h 251921"/>
                  <a:gd name="connsiteX8" fmla="*/ 485892 w 487489"/>
                  <a:gd name="connsiteY8" fmla="*/ 46035 h 251921"/>
                  <a:gd name="connsiteX9" fmla="*/ 485807 w 487489"/>
                  <a:gd name="connsiteY9" fmla="*/ 23919 h 251921"/>
                  <a:gd name="connsiteX10" fmla="*/ 419742 w 487489"/>
                  <a:gd name="connsiteY10" fmla="*/ 48852 h 251921"/>
                  <a:gd name="connsiteX11" fmla="*/ 226926 w 487489"/>
                  <a:gd name="connsiteY11" fmla="*/ 122045 h 251921"/>
                  <a:gd name="connsiteX12" fmla="*/ 23321 w 487489"/>
                  <a:gd name="connsiteY12" fmla="*/ 199633 h 251921"/>
                  <a:gd name="connsiteX13" fmla="*/ 810 w 487489"/>
                  <a:gd name="connsiteY13" fmla="*/ 189885 h 251921"/>
                  <a:gd name="connsiteX14" fmla="*/ 4952 w 487489"/>
                  <a:gd name="connsiteY14" fmla="*/ 181603 h 251921"/>
                  <a:gd name="connsiteX15" fmla="*/ 79244 w 487489"/>
                  <a:gd name="connsiteY15" fmla="*/ 153401 h 251921"/>
                  <a:gd name="connsiteX16" fmla="*/ 291245 w 487489"/>
                  <a:gd name="connsiteY16" fmla="*/ 72799 h 251921"/>
                  <a:gd name="connsiteX17" fmla="*/ 474003 w 487489"/>
                  <a:gd name="connsiteY17" fmla="*/ 3353 h 251921"/>
                  <a:gd name="connsiteX18" fmla="*/ 485948 w 487489"/>
                  <a:gd name="connsiteY18" fmla="*/ 0 h 251921"/>
                  <a:gd name="connsiteX19" fmla="*/ 487131 w 487489"/>
                  <a:gd name="connsiteY19" fmla="*/ 76827 h 251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87489" h="251921">
                    <a:moveTo>
                      <a:pt x="487131" y="76827"/>
                    </a:moveTo>
                    <a:cubicBezTo>
                      <a:pt x="458986" y="87364"/>
                      <a:pt x="430813" y="97816"/>
                      <a:pt x="402697" y="108437"/>
                    </a:cubicBezTo>
                    <a:cubicBezTo>
                      <a:pt x="339533" y="132356"/>
                      <a:pt x="276370" y="156331"/>
                      <a:pt x="213234" y="180307"/>
                    </a:cubicBezTo>
                    <a:cubicBezTo>
                      <a:pt x="151451" y="203775"/>
                      <a:pt x="89668" y="227243"/>
                      <a:pt x="27969" y="250964"/>
                    </a:cubicBezTo>
                    <a:cubicBezTo>
                      <a:pt x="22954" y="252880"/>
                      <a:pt x="21433" y="252063"/>
                      <a:pt x="19743" y="247217"/>
                    </a:cubicBezTo>
                    <a:cubicBezTo>
                      <a:pt x="13263" y="228623"/>
                      <a:pt x="11460" y="232314"/>
                      <a:pt x="29124" y="225524"/>
                    </a:cubicBezTo>
                    <a:cubicBezTo>
                      <a:pt x="86343" y="203493"/>
                      <a:pt x="143816" y="182138"/>
                      <a:pt x="201148" y="160360"/>
                    </a:cubicBezTo>
                    <a:cubicBezTo>
                      <a:pt x="294090" y="125088"/>
                      <a:pt x="386976" y="89646"/>
                      <a:pt x="479947" y="54430"/>
                    </a:cubicBezTo>
                    <a:cubicBezTo>
                      <a:pt x="484258" y="52796"/>
                      <a:pt x="486117" y="50711"/>
                      <a:pt x="485892" y="46035"/>
                    </a:cubicBezTo>
                    <a:cubicBezTo>
                      <a:pt x="485553" y="38963"/>
                      <a:pt x="485807" y="31892"/>
                      <a:pt x="485807" y="23919"/>
                    </a:cubicBezTo>
                    <a:cubicBezTo>
                      <a:pt x="463015" y="32511"/>
                      <a:pt x="441378" y="40653"/>
                      <a:pt x="419742" y="48852"/>
                    </a:cubicBezTo>
                    <a:cubicBezTo>
                      <a:pt x="355451" y="73221"/>
                      <a:pt x="291189" y="97619"/>
                      <a:pt x="226926" y="122045"/>
                    </a:cubicBezTo>
                    <a:cubicBezTo>
                      <a:pt x="159029" y="147851"/>
                      <a:pt x="91161" y="173658"/>
                      <a:pt x="23321" y="199633"/>
                    </a:cubicBezTo>
                    <a:cubicBezTo>
                      <a:pt x="6614" y="206028"/>
                      <a:pt x="6924" y="206254"/>
                      <a:pt x="810" y="189885"/>
                    </a:cubicBezTo>
                    <a:cubicBezTo>
                      <a:pt x="-1049" y="184871"/>
                      <a:pt x="275" y="183321"/>
                      <a:pt x="4952" y="181603"/>
                    </a:cubicBezTo>
                    <a:cubicBezTo>
                      <a:pt x="29800" y="172418"/>
                      <a:pt x="54480" y="162811"/>
                      <a:pt x="79244" y="153401"/>
                    </a:cubicBezTo>
                    <a:cubicBezTo>
                      <a:pt x="149901" y="126525"/>
                      <a:pt x="220587" y="99676"/>
                      <a:pt x="291245" y="72799"/>
                    </a:cubicBezTo>
                    <a:cubicBezTo>
                      <a:pt x="352155" y="49641"/>
                      <a:pt x="413065" y="26454"/>
                      <a:pt x="474003" y="3353"/>
                    </a:cubicBezTo>
                    <a:cubicBezTo>
                      <a:pt x="477862" y="1888"/>
                      <a:pt x="481976" y="1099"/>
                      <a:pt x="485948" y="0"/>
                    </a:cubicBezTo>
                    <a:cubicBezTo>
                      <a:pt x="487920" y="25553"/>
                      <a:pt x="487610" y="51190"/>
                      <a:pt x="487131" y="76827"/>
                    </a:cubicBezTo>
                    <a:close/>
                  </a:path>
                </a:pathLst>
              </a:custGeom>
              <a:solidFill>
                <a:srgbClr val="CBCBCA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4C97F480-8954-492B-AF09-0E384F29DB8D}"/>
                  </a:ext>
                </a:extLst>
              </p:cNvPr>
              <p:cNvSpPr/>
              <p:nvPr/>
            </p:nvSpPr>
            <p:spPr>
              <a:xfrm>
                <a:off x="9635931" y="4393654"/>
                <a:ext cx="947796" cy="390161"/>
              </a:xfrm>
              <a:custGeom>
                <a:avLst/>
                <a:gdLst>
                  <a:gd name="connsiteX0" fmla="*/ 503454 w 503454"/>
                  <a:gd name="connsiteY0" fmla="*/ 21265 h 207247"/>
                  <a:gd name="connsiteX1" fmla="*/ 266351 w 503454"/>
                  <a:gd name="connsiteY1" fmla="*/ 110967 h 207247"/>
                  <a:gd name="connsiteX2" fmla="*/ 21951 w 503454"/>
                  <a:gd name="connsiteY2" fmla="*/ 204022 h 207247"/>
                  <a:gd name="connsiteX3" fmla="*/ 174 w 503454"/>
                  <a:gd name="connsiteY3" fmla="*/ 191513 h 207247"/>
                  <a:gd name="connsiteX4" fmla="*/ 4709 w 503454"/>
                  <a:gd name="connsiteY4" fmla="*/ 185597 h 207247"/>
                  <a:gd name="connsiteX5" fmla="*/ 130727 w 503454"/>
                  <a:gd name="connsiteY5" fmla="*/ 137647 h 207247"/>
                  <a:gd name="connsiteX6" fmla="*/ 318527 w 503454"/>
                  <a:gd name="connsiteY6" fmla="*/ 66398 h 207247"/>
                  <a:gd name="connsiteX7" fmla="*/ 488664 w 503454"/>
                  <a:gd name="connsiteY7" fmla="*/ 1346 h 207247"/>
                  <a:gd name="connsiteX8" fmla="*/ 503454 w 503454"/>
                  <a:gd name="connsiteY8" fmla="*/ 10925 h 207247"/>
                  <a:gd name="connsiteX9" fmla="*/ 503454 w 503454"/>
                  <a:gd name="connsiteY9" fmla="*/ 21265 h 2072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03454" h="207247">
                    <a:moveTo>
                      <a:pt x="503454" y="21265"/>
                    </a:moveTo>
                    <a:cubicBezTo>
                      <a:pt x="424401" y="51156"/>
                      <a:pt x="345348" y="80991"/>
                      <a:pt x="266351" y="110967"/>
                    </a:cubicBezTo>
                    <a:cubicBezTo>
                      <a:pt x="184847" y="141901"/>
                      <a:pt x="103399" y="172919"/>
                      <a:pt x="21951" y="204022"/>
                    </a:cubicBezTo>
                    <a:cubicBezTo>
                      <a:pt x="6118" y="210051"/>
                      <a:pt x="3442" y="208558"/>
                      <a:pt x="174" y="191513"/>
                    </a:cubicBezTo>
                    <a:cubicBezTo>
                      <a:pt x="-700" y="186978"/>
                      <a:pt x="1864" y="186696"/>
                      <a:pt x="4709" y="185597"/>
                    </a:cubicBezTo>
                    <a:cubicBezTo>
                      <a:pt x="46715" y="169651"/>
                      <a:pt x="88721" y="153593"/>
                      <a:pt x="130727" y="137647"/>
                    </a:cubicBezTo>
                    <a:cubicBezTo>
                      <a:pt x="193327" y="113869"/>
                      <a:pt x="255927" y="90147"/>
                      <a:pt x="318527" y="66398"/>
                    </a:cubicBezTo>
                    <a:cubicBezTo>
                      <a:pt x="375296" y="44845"/>
                      <a:pt x="432205" y="23631"/>
                      <a:pt x="488664" y="1346"/>
                    </a:cubicBezTo>
                    <a:cubicBezTo>
                      <a:pt x="500750" y="-3443"/>
                      <a:pt x="499905" y="5685"/>
                      <a:pt x="503454" y="10925"/>
                    </a:cubicBezTo>
                    <a:cubicBezTo>
                      <a:pt x="503426" y="14362"/>
                      <a:pt x="503426" y="17799"/>
                      <a:pt x="503454" y="21265"/>
                    </a:cubicBezTo>
                    <a:close/>
                  </a:path>
                </a:pathLst>
              </a:custGeom>
              <a:solidFill>
                <a:srgbClr val="CBCBCA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82C8B23A-CF48-4227-A948-E8DF34790D2C}"/>
                  </a:ext>
                </a:extLst>
              </p:cNvPr>
              <p:cNvSpPr/>
              <p:nvPr/>
            </p:nvSpPr>
            <p:spPr>
              <a:xfrm>
                <a:off x="9732468" y="4686307"/>
                <a:ext cx="855043" cy="363259"/>
              </a:xfrm>
              <a:custGeom>
                <a:avLst/>
                <a:gdLst>
                  <a:gd name="connsiteX0" fmla="*/ 453725 w 454185"/>
                  <a:gd name="connsiteY0" fmla="*/ 25637 h 192957"/>
                  <a:gd name="connsiteX1" fmla="*/ 410198 w 454185"/>
                  <a:gd name="connsiteY1" fmla="*/ 41076 h 192957"/>
                  <a:gd name="connsiteX2" fmla="*/ 272376 w 454185"/>
                  <a:gd name="connsiteY2" fmla="*/ 93224 h 192957"/>
                  <a:gd name="connsiteX3" fmla="*/ 146471 w 454185"/>
                  <a:gd name="connsiteY3" fmla="*/ 141343 h 192957"/>
                  <a:gd name="connsiteX4" fmla="*/ 12932 w 454185"/>
                  <a:gd name="connsiteY4" fmla="*/ 191998 h 192957"/>
                  <a:gd name="connsiteX5" fmla="*/ 3606 w 454185"/>
                  <a:gd name="connsiteY5" fmla="*/ 187941 h 192957"/>
                  <a:gd name="connsiteX6" fmla="*/ 12734 w 454185"/>
                  <a:gd name="connsiteY6" fmla="*/ 167009 h 192957"/>
                  <a:gd name="connsiteX7" fmla="*/ 201324 w 454185"/>
                  <a:gd name="connsiteY7" fmla="*/ 95309 h 192957"/>
                  <a:gd name="connsiteX8" fmla="*/ 385828 w 454185"/>
                  <a:gd name="connsiteY8" fmla="*/ 25271 h 192957"/>
                  <a:gd name="connsiteX9" fmla="*/ 453528 w 454185"/>
                  <a:gd name="connsiteY9" fmla="*/ 0 h 192957"/>
                  <a:gd name="connsiteX10" fmla="*/ 453725 w 454185"/>
                  <a:gd name="connsiteY10" fmla="*/ 25637 h 192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54185" h="192957">
                    <a:moveTo>
                      <a:pt x="453725" y="25637"/>
                    </a:moveTo>
                    <a:cubicBezTo>
                      <a:pt x="438427" y="28511"/>
                      <a:pt x="424622" y="35723"/>
                      <a:pt x="410198" y="41076"/>
                    </a:cubicBezTo>
                    <a:cubicBezTo>
                      <a:pt x="364163" y="58177"/>
                      <a:pt x="318270" y="75757"/>
                      <a:pt x="272376" y="93224"/>
                    </a:cubicBezTo>
                    <a:cubicBezTo>
                      <a:pt x="230398" y="109198"/>
                      <a:pt x="188477" y="125369"/>
                      <a:pt x="146471" y="141343"/>
                    </a:cubicBezTo>
                    <a:cubicBezTo>
                      <a:pt x="101986" y="158275"/>
                      <a:pt x="57417" y="174982"/>
                      <a:pt x="12932" y="191998"/>
                    </a:cubicBezTo>
                    <a:cubicBezTo>
                      <a:pt x="7861" y="193942"/>
                      <a:pt x="5579" y="193097"/>
                      <a:pt x="3606" y="187941"/>
                    </a:cubicBezTo>
                    <a:cubicBezTo>
                      <a:pt x="-2084" y="173010"/>
                      <a:pt x="-2394" y="172784"/>
                      <a:pt x="12734" y="167009"/>
                    </a:cubicBezTo>
                    <a:cubicBezTo>
                      <a:pt x="75560" y="143006"/>
                      <a:pt x="138470" y="119200"/>
                      <a:pt x="201324" y="95309"/>
                    </a:cubicBezTo>
                    <a:cubicBezTo>
                      <a:pt x="262825" y="71954"/>
                      <a:pt x="324327" y="48570"/>
                      <a:pt x="385828" y="25271"/>
                    </a:cubicBezTo>
                    <a:cubicBezTo>
                      <a:pt x="408367" y="16735"/>
                      <a:pt x="430961" y="8424"/>
                      <a:pt x="453528" y="0"/>
                    </a:cubicBezTo>
                    <a:cubicBezTo>
                      <a:pt x="454260" y="8536"/>
                      <a:pt x="454458" y="17073"/>
                      <a:pt x="453725" y="25637"/>
                    </a:cubicBezTo>
                    <a:close/>
                  </a:path>
                </a:pathLst>
              </a:custGeom>
              <a:solidFill>
                <a:srgbClr val="CBCBCB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2D97BCA4-FB38-4AF3-B88D-156249440AE8}"/>
                  </a:ext>
                </a:extLst>
              </p:cNvPr>
              <p:cNvSpPr/>
              <p:nvPr/>
            </p:nvSpPr>
            <p:spPr>
              <a:xfrm>
                <a:off x="9766457" y="4786760"/>
                <a:ext cx="821949" cy="348936"/>
              </a:xfrm>
              <a:custGeom>
                <a:avLst/>
                <a:gdLst>
                  <a:gd name="connsiteX0" fmla="*/ 435897 w 436606"/>
                  <a:gd name="connsiteY0" fmla="*/ 23665 h 185349"/>
                  <a:gd name="connsiteX1" fmla="*/ 351800 w 436606"/>
                  <a:gd name="connsiteY1" fmla="*/ 56120 h 185349"/>
                  <a:gd name="connsiteX2" fmla="*/ 178171 w 436606"/>
                  <a:gd name="connsiteY2" fmla="*/ 122073 h 185349"/>
                  <a:gd name="connsiteX3" fmla="*/ 15444 w 436606"/>
                  <a:gd name="connsiteY3" fmla="*/ 183913 h 185349"/>
                  <a:gd name="connsiteX4" fmla="*/ 3949 w 436606"/>
                  <a:gd name="connsiteY4" fmla="*/ 178842 h 185349"/>
                  <a:gd name="connsiteX5" fmla="*/ 991 w 436606"/>
                  <a:gd name="connsiteY5" fmla="*/ 171376 h 185349"/>
                  <a:gd name="connsiteX6" fmla="*/ 4823 w 436606"/>
                  <a:gd name="connsiteY6" fmla="*/ 162811 h 185349"/>
                  <a:gd name="connsiteX7" fmla="*/ 119994 w 436606"/>
                  <a:gd name="connsiteY7" fmla="*/ 119087 h 185349"/>
                  <a:gd name="connsiteX8" fmla="*/ 313682 w 436606"/>
                  <a:gd name="connsiteY8" fmla="*/ 45499 h 185349"/>
                  <a:gd name="connsiteX9" fmla="*/ 435784 w 436606"/>
                  <a:gd name="connsiteY9" fmla="*/ 0 h 185349"/>
                  <a:gd name="connsiteX10" fmla="*/ 435897 w 436606"/>
                  <a:gd name="connsiteY10" fmla="*/ 23665 h 185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36606" h="185349">
                    <a:moveTo>
                      <a:pt x="435897" y="23665"/>
                    </a:moveTo>
                    <a:cubicBezTo>
                      <a:pt x="407864" y="34484"/>
                      <a:pt x="379889" y="45415"/>
                      <a:pt x="351800" y="56120"/>
                    </a:cubicBezTo>
                    <a:cubicBezTo>
                      <a:pt x="293933" y="78180"/>
                      <a:pt x="236038" y="100098"/>
                      <a:pt x="178171" y="122073"/>
                    </a:cubicBezTo>
                    <a:cubicBezTo>
                      <a:pt x="123910" y="142668"/>
                      <a:pt x="69621" y="163177"/>
                      <a:pt x="15444" y="183913"/>
                    </a:cubicBezTo>
                    <a:cubicBezTo>
                      <a:pt x="9359" y="186251"/>
                      <a:pt x="5330" y="186476"/>
                      <a:pt x="3949" y="178842"/>
                    </a:cubicBezTo>
                    <a:cubicBezTo>
                      <a:pt x="3470" y="176250"/>
                      <a:pt x="2062" y="173827"/>
                      <a:pt x="991" y="171376"/>
                    </a:cubicBezTo>
                    <a:cubicBezTo>
                      <a:pt x="-925" y="167037"/>
                      <a:pt x="-276" y="164727"/>
                      <a:pt x="4823" y="162811"/>
                    </a:cubicBezTo>
                    <a:cubicBezTo>
                      <a:pt x="43279" y="148443"/>
                      <a:pt x="81622" y="133680"/>
                      <a:pt x="119994" y="119087"/>
                    </a:cubicBezTo>
                    <a:cubicBezTo>
                      <a:pt x="184538" y="94520"/>
                      <a:pt x="249082" y="69897"/>
                      <a:pt x="313682" y="45499"/>
                    </a:cubicBezTo>
                    <a:cubicBezTo>
                      <a:pt x="354308" y="30145"/>
                      <a:pt x="395074" y="15157"/>
                      <a:pt x="435784" y="0"/>
                    </a:cubicBezTo>
                    <a:cubicBezTo>
                      <a:pt x="436742" y="7888"/>
                      <a:pt x="436967" y="15777"/>
                      <a:pt x="435897" y="23665"/>
                    </a:cubicBezTo>
                    <a:close/>
                  </a:path>
                </a:pathLst>
              </a:custGeom>
              <a:solidFill>
                <a:srgbClr val="CBCACA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D92370FE-4FCC-45C0-8CBD-F079E007135B}"/>
                  </a:ext>
                </a:extLst>
              </p:cNvPr>
              <p:cNvSpPr/>
              <p:nvPr/>
            </p:nvSpPr>
            <p:spPr>
              <a:xfrm>
                <a:off x="9833737" y="4831471"/>
                <a:ext cx="755931" cy="478607"/>
              </a:xfrm>
              <a:custGeom>
                <a:avLst/>
                <a:gdLst>
                  <a:gd name="connsiteX0" fmla="*/ 401539 w 401538"/>
                  <a:gd name="connsiteY0" fmla="*/ 107282 h 254228"/>
                  <a:gd name="connsiteX1" fmla="*/ 347052 w 401538"/>
                  <a:gd name="connsiteY1" fmla="*/ 126919 h 254228"/>
                  <a:gd name="connsiteX2" fmla="*/ 124317 w 401538"/>
                  <a:gd name="connsiteY2" fmla="*/ 211381 h 254228"/>
                  <a:gd name="connsiteX3" fmla="*/ 16838 w 401538"/>
                  <a:gd name="connsiteY3" fmla="*/ 252598 h 254228"/>
                  <a:gd name="connsiteX4" fmla="*/ 2695 w 401538"/>
                  <a:gd name="connsiteY4" fmla="*/ 246400 h 254228"/>
                  <a:gd name="connsiteX5" fmla="*/ 8019 w 401538"/>
                  <a:gd name="connsiteY5" fmla="*/ 230539 h 254228"/>
                  <a:gd name="connsiteX6" fmla="*/ 272422 w 401538"/>
                  <a:gd name="connsiteY6" fmla="*/ 130102 h 254228"/>
                  <a:gd name="connsiteX7" fmla="*/ 391819 w 401538"/>
                  <a:gd name="connsiteY7" fmla="*/ 84969 h 254228"/>
                  <a:gd name="connsiteX8" fmla="*/ 400214 w 401538"/>
                  <a:gd name="connsiteY8" fmla="*/ 72714 h 254228"/>
                  <a:gd name="connsiteX9" fmla="*/ 399848 w 401538"/>
                  <a:gd name="connsiteY9" fmla="*/ 53951 h 254228"/>
                  <a:gd name="connsiteX10" fmla="*/ 399735 w 401538"/>
                  <a:gd name="connsiteY10" fmla="*/ 28342 h 254228"/>
                  <a:gd name="connsiteX11" fmla="*/ 400130 w 401538"/>
                  <a:gd name="connsiteY11" fmla="*/ 0 h 254228"/>
                  <a:gd name="connsiteX12" fmla="*/ 401229 w 401538"/>
                  <a:gd name="connsiteY12" fmla="*/ 10368 h 254228"/>
                  <a:gd name="connsiteX13" fmla="*/ 401539 w 401538"/>
                  <a:gd name="connsiteY13" fmla="*/ 107282 h 254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01538" h="254228">
                    <a:moveTo>
                      <a:pt x="401539" y="107282"/>
                    </a:moveTo>
                    <a:cubicBezTo>
                      <a:pt x="382663" y="111818"/>
                      <a:pt x="365111" y="120129"/>
                      <a:pt x="347052" y="126919"/>
                    </a:cubicBezTo>
                    <a:cubicBezTo>
                      <a:pt x="272732" y="154838"/>
                      <a:pt x="198553" y="183180"/>
                      <a:pt x="124317" y="211381"/>
                    </a:cubicBezTo>
                    <a:cubicBezTo>
                      <a:pt x="88453" y="225017"/>
                      <a:pt x="52504" y="238427"/>
                      <a:pt x="16838" y="252598"/>
                    </a:cubicBezTo>
                    <a:cubicBezTo>
                      <a:pt x="8724" y="255810"/>
                      <a:pt x="5371" y="254542"/>
                      <a:pt x="2695" y="246400"/>
                    </a:cubicBezTo>
                    <a:cubicBezTo>
                      <a:pt x="-1362" y="233976"/>
                      <a:pt x="-1757" y="234258"/>
                      <a:pt x="8019" y="230539"/>
                    </a:cubicBezTo>
                    <a:cubicBezTo>
                      <a:pt x="96172" y="197098"/>
                      <a:pt x="184297" y="163572"/>
                      <a:pt x="272422" y="130102"/>
                    </a:cubicBezTo>
                    <a:cubicBezTo>
                      <a:pt x="312202" y="115002"/>
                      <a:pt x="351926" y="99732"/>
                      <a:pt x="391819" y="84969"/>
                    </a:cubicBezTo>
                    <a:cubicBezTo>
                      <a:pt x="398242" y="82603"/>
                      <a:pt x="400890" y="79504"/>
                      <a:pt x="400214" y="72714"/>
                    </a:cubicBezTo>
                    <a:cubicBezTo>
                      <a:pt x="399623" y="66516"/>
                      <a:pt x="399933" y="60205"/>
                      <a:pt x="399848" y="53951"/>
                    </a:cubicBezTo>
                    <a:cubicBezTo>
                      <a:pt x="393875" y="45443"/>
                      <a:pt x="395848" y="36878"/>
                      <a:pt x="399735" y="28342"/>
                    </a:cubicBezTo>
                    <a:cubicBezTo>
                      <a:pt x="399876" y="18904"/>
                      <a:pt x="399989" y="9466"/>
                      <a:pt x="400130" y="0"/>
                    </a:cubicBezTo>
                    <a:cubicBezTo>
                      <a:pt x="402271" y="3268"/>
                      <a:pt x="401229" y="6931"/>
                      <a:pt x="401229" y="10368"/>
                    </a:cubicBezTo>
                    <a:cubicBezTo>
                      <a:pt x="401454" y="42682"/>
                      <a:pt x="401482" y="74968"/>
                      <a:pt x="401539" y="107282"/>
                    </a:cubicBezTo>
                    <a:close/>
                  </a:path>
                </a:pathLst>
              </a:custGeom>
              <a:solidFill>
                <a:srgbClr val="CBCACA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E4F96C4E-4B71-4873-8FF5-023302850306}"/>
                  </a:ext>
                </a:extLst>
              </p:cNvPr>
              <p:cNvSpPr/>
              <p:nvPr/>
            </p:nvSpPr>
            <p:spPr>
              <a:xfrm>
                <a:off x="9513787" y="3740897"/>
                <a:ext cx="718955" cy="376152"/>
              </a:xfrm>
              <a:custGeom>
                <a:avLst/>
                <a:gdLst>
                  <a:gd name="connsiteX0" fmla="*/ 354757 w 381897"/>
                  <a:gd name="connsiteY0" fmla="*/ 116 h 199806"/>
                  <a:gd name="connsiteX1" fmla="*/ 360307 w 381897"/>
                  <a:gd name="connsiteY1" fmla="*/ 4680 h 199806"/>
                  <a:gd name="connsiteX2" fmla="*/ 381155 w 381897"/>
                  <a:gd name="connsiteY2" fmla="*/ 58744 h 199806"/>
                  <a:gd name="connsiteX3" fmla="*/ 375943 w 381897"/>
                  <a:gd name="connsiteY3" fmla="*/ 67759 h 199806"/>
                  <a:gd name="connsiteX4" fmla="*/ 222457 w 381897"/>
                  <a:gd name="connsiteY4" fmla="*/ 126021 h 199806"/>
                  <a:gd name="connsiteX5" fmla="*/ 36459 w 381897"/>
                  <a:gd name="connsiteY5" fmla="*/ 196679 h 199806"/>
                  <a:gd name="connsiteX6" fmla="*/ 18907 w 381897"/>
                  <a:gd name="connsiteY6" fmla="*/ 188959 h 199806"/>
                  <a:gd name="connsiteX7" fmla="*/ 1243 w 381897"/>
                  <a:gd name="connsiteY7" fmla="*/ 143178 h 199806"/>
                  <a:gd name="connsiteX8" fmla="*/ 6061 w 381897"/>
                  <a:gd name="connsiteY8" fmla="*/ 132191 h 199806"/>
                  <a:gd name="connsiteX9" fmla="*/ 161265 w 381897"/>
                  <a:gd name="connsiteY9" fmla="*/ 73422 h 199806"/>
                  <a:gd name="connsiteX10" fmla="*/ 347995 w 381897"/>
                  <a:gd name="connsiteY10" fmla="*/ 2483 h 199806"/>
                  <a:gd name="connsiteX11" fmla="*/ 354757 w 381897"/>
                  <a:gd name="connsiteY11" fmla="*/ 116 h 199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81897" h="199806">
                    <a:moveTo>
                      <a:pt x="354757" y="116"/>
                    </a:moveTo>
                    <a:cubicBezTo>
                      <a:pt x="358476" y="-616"/>
                      <a:pt x="359349" y="2257"/>
                      <a:pt x="360307" y="4680"/>
                    </a:cubicBezTo>
                    <a:cubicBezTo>
                      <a:pt x="367294" y="22683"/>
                      <a:pt x="374111" y="40770"/>
                      <a:pt x="381155" y="58744"/>
                    </a:cubicBezTo>
                    <a:cubicBezTo>
                      <a:pt x="383352" y="64322"/>
                      <a:pt x="380394" y="66069"/>
                      <a:pt x="375943" y="67759"/>
                    </a:cubicBezTo>
                    <a:cubicBezTo>
                      <a:pt x="324752" y="87114"/>
                      <a:pt x="273619" y="106582"/>
                      <a:pt x="222457" y="126021"/>
                    </a:cubicBezTo>
                    <a:cubicBezTo>
                      <a:pt x="160448" y="149574"/>
                      <a:pt x="98411" y="173042"/>
                      <a:pt x="36459" y="196679"/>
                    </a:cubicBezTo>
                    <a:cubicBezTo>
                      <a:pt x="23471" y="201637"/>
                      <a:pt x="23697" y="201806"/>
                      <a:pt x="18907" y="188959"/>
                    </a:cubicBezTo>
                    <a:cubicBezTo>
                      <a:pt x="13188" y="173633"/>
                      <a:pt x="7385" y="158335"/>
                      <a:pt x="1243" y="143178"/>
                    </a:cubicBezTo>
                    <a:cubicBezTo>
                      <a:pt x="-1095" y="137375"/>
                      <a:pt x="-476" y="134642"/>
                      <a:pt x="6061" y="132191"/>
                    </a:cubicBezTo>
                    <a:cubicBezTo>
                      <a:pt x="57899" y="112864"/>
                      <a:pt x="109568" y="93059"/>
                      <a:pt x="161265" y="73422"/>
                    </a:cubicBezTo>
                    <a:cubicBezTo>
                      <a:pt x="223499" y="49785"/>
                      <a:pt x="285761" y="26120"/>
                      <a:pt x="347995" y="2483"/>
                    </a:cubicBezTo>
                    <a:cubicBezTo>
                      <a:pt x="350249" y="1638"/>
                      <a:pt x="352503" y="905"/>
                      <a:pt x="354757" y="116"/>
                    </a:cubicBezTo>
                    <a:close/>
                  </a:path>
                </a:pathLst>
              </a:custGeom>
              <a:solidFill>
                <a:srgbClr val="CBCACA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D5AE82C2-D206-4303-A70D-2685ECD16121}"/>
                  </a:ext>
                </a:extLst>
              </p:cNvPr>
              <p:cNvSpPr/>
              <p:nvPr/>
            </p:nvSpPr>
            <p:spPr>
              <a:xfrm>
                <a:off x="9504470" y="4042815"/>
                <a:ext cx="950327" cy="392749"/>
              </a:xfrm>
              <a:custGeom>
                <a:avLst/>
                <a:gdLst>
                  <a:gd name="connsiteX0" fmla="*/ 504796 w 504798"/>
                  <a:gd name="connsiteY0" fmla="*/ 18274 h 208622"/>
                  <a:gd name="connsiteX1" fmla="*/ 499809 w 504798"/>
                  <a:gd name="connsiteY1" fmla="*/ 22612 h 208622"/>
                  <a:gd name="connsiteX2" fmla="*/ 397992 w 504798"/>
                  <a:gd name="connsiteY2" fmla="*/ 61378 h 208622"/>
                  <a:gd name="connsiteX3" fmla="*/ 208614 w 504798"/>
                  <a:gd name="connsiteY3" fmla="*/ 133332 h 208622"/>
                  <a:gd name="connsiteX4" fmla="*/ 13320 w 504798"/>
                  <a:gd name="connsiteY4" fmla="*/ 207624 h 208622"/>
                  <a:gd name="connsiteX5" fmla="*/ 3121 w 504798"/>
                  <a:gd name="connsiteY5" fmla="*/ 202496 h 208622"/>
                  <a:gd name="connsiteX6" fmla="*/ 10474 w 504798"/>
                  <a:gd name="connsiteY6" fmla="*/ 183423 h 208622"/>
                  <a:gd name="connsiteX7" fmla="*/ 169003 w 504798"/>
                  <a:gd name="connsiteY7" fmla="*/ 122964 h 208622"/>
                  <a:gd name="connsiteX8" fmla="*/ 398556 w 504798"/>
                  <a:gd name="connsiteY8" fmla="*/ 36163 h 208622"/>
                  <a:gd name="connsiteX9" fmla="*/ 490343 w 504798"/>
                  <a:gd name="connsiteY9" fmla="*/ 1173 h 208622"/>
                  <a:gd name="connsiteX10" fmla="*/ 500288 w 504798"/>
                  <a:gd name="connsiteY10" fmla="*/ 5962 h 208622"/>
                  <a:gd name="connsiteX11" fmla="*/ 504796 w 504798"/>
                  <a:gd name="connsiteY11" fmla="*/ 18274 h 208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4798" h="208622">
                    <a:moveTo>
                      <a:pt x="504796" y="18274"/>
                    </a:moveTo>
                    <a:cubicBezTo>
                      <a:pt x="504909" y="22021"/>
                      <a:pt x="501838" y="21852"/>
                      <a:pt x="499809" y="22612"/>
                    </a:cubicBezTo>
                    <a:cubicBezTo>
                      <a:pt x="465889" y="35572"/>
                      <a:pt x="431941" y="48475"/>
                      <a:pt x="397992" y="61378"/>
                    </a:cubicBezTo>
                    <a:cubicBezTo>
                      <a:pt x="334857" y="85381"/>
                      <a:pt x="271750" y="109357"/>
                      <a:pt x="208614" y="133332"/>
                    </a:cubicBezTo>
                    <a:cubicBezTo>
                      <a:pt x="143506" y="158068"/>
                      <a:pt x="78371" y="182719"/>
                      <a:pt x="13320" y="207624"/>
                    </a:cubicBezTo>
                    <a:cubicBezTo>
                      <a:pt x="7262" y="209934"/>
                      <a:pt x="5065" y="208244"/>
                      <a:pt x="3121" y="202496"/>
                    </a:cubicBezTo>
                    <a:cubicBezTo>
                      <a:pt x="-1753" y="188156"/>
                      <a:pt x="-2035" y="188213"/>
                      <a:pt x="10474" y="183423"/>
                    </a:cubicBezTo>
                    <a:cubicBezTo>
                      <a:pt x="63298" y="163251"/>
                      <a:pt x="116123" y="143023"/>
                      <a:pt x="169003" y="122964"/>
                    </a:cubicBezTo>
                    <a:cubicBezTo>
                      <a:pt x="245492" y="93946"/>
                      <a:pt x="322038" y="65097"/>
                      <a:pt x="398556" y="36163"/>
                    </a:cubicBezTo>
                    <a:cubicBezTo>
                      <a:pt x="429180" y="24584"/>
                      <a:pt x="459888" y="13174"/>
                      <a:pt x="490343" y="1173"/>
                    </a:cubicBezTo>
                    <a:cubicBezTo>
                      <a:pt x="496569" y="-1278"/>
                      <a:pt x="498767" y="18"/>
                      <a:pt x="500288" y="5962"/>
                    </a:cubicBezTo>
                    <a:cubicBezTo>
                      <a:pt x="501331" y="10272"/>
                      <a:pt x="503303" y="14358"/>
                      <a:pt x="504796" y="18274"/>
                    </a:cubicBezTo>
                    <a:close/>
                  </a:path>
                </a:pathLst>
              </a:custGeom>
              <a:solidFill>
                <a:srgbClr val="CBCBCA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A8E24B14-60AA-4D92-990D-1DC9EE705A60}"/>
                  </a:ext>
                </a:extLst>
              </p:cNvPr>
              <p:cNvSpPr/>
              <p:nvPr/>
            </p:nvSpPr>
            <p:spPr>
              <a:xfrm>
                <a:off x="9537024" y="4130506"/>
                <a:ext cx="950867" cy="393873"/>
              </a:xfrm>
              <a:custGeom>
                <a:avLst/>
                <a:gdLst>
                  <a:gd name="connsiteX0" fmla="*/ 7860 w 505085"/>
                  <a:gd name="connsiteY0" fmla="*/ 209219 h 209219"/>
                  <a:gd name="connsiteX1" fmla="*/ 6029 w 505085"/>
                  <a:gd name="connsiteY1" fmla="*/ 206853 h 209219"/>
                  <a:gd name="connsiteX2" fmla="*/ 3662 w 505085"/>
                  <a:gd name="connsiteY2" fmla="*/ 202035 h 209219"/>
                  <a:gd name="connsiteX3" fmla="*/ 12030 w 505085"/>
                  <a:gd name="connsiteY3" fmla="*/ 182906 h 209219"/>
                  <a:gd name="connsiteX4" fmla="*/ 182222 w 505085"/>
                  <a:gd name="connsiteY4" fmla="*/ 118221 h 209219"/>
                  <a:gd name="connsiteX5" fmla="*/ 339202 w 505085"/>
                  <a:gd name="connsiteY5" fmla="*/ 59001 h 209219"/>
                  <a:gd name="connsiteX6" fmla="*/ 490969 w 505085"/>
                  <a:gd name="connsiteY6" fmla="*/ 1022 h 209219"/>
                  <a:gd name="connsiteX7" fmla="*/ 500407 w 505085"/>
                  <a:gd name="connsiteY7" fmla="*/ 5388 h 209219"/>
                  <a:gd name="connsiteX8" fmla="*/ 491843 w 505085"/>
                  <a:gd name="connsiteY8" fmla="*/ 25363 h 209219"/>
                  <a:gd name="connsiteX9" fmla="*/ 274066 w 505085"/>
                  <a:gd name="connsiteY9" fmla="*/ 108248 h 209219"/>
                  <a:gd name="connsiteX10" fmla="*/ 14706 w 505085"/>
                  <a:gd name="connsiteY10" fmla="*/ 207106 h 209219"/>
                  <a:gd name="connsiteX11" fmla="*/ 7860 w 505085"/>
                  <a:gd name="connsiteY11" fmla="*/ 209219 h 209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5085" h="209219">
                    <a:moveTo>
                      <a:pt x="7860" y="209219"/>
                    </a:moveTo>
                    <a:cubicBezTo>
                      <a:pt x="7860" y="209219"/>
                      <a:pt x="6790" y="208290"/>
                      <a:pt x="6029" y="206853"/>
                    </a:cubicBezTo>
                    <a:cubicBezTo>
                      <a:pt x="5184" y="205275"/>
                      <a:pt x="4367" y="203697"/>
                      <a:pt x="3662" y="202035"/>
                    </a:cubicBezTo>
                    <a:cubicBezTo>
                      <a:pt x="-2198" y="188090"/>
                      <a:pt x="-2113" y="188259"/>
                      <a:pt x="12030" y="182906"/>
                    </a:cubicBezTo>
                    <a:cubicBezTo>
                      <a:pt x="68798" y="161410"/>
                      <a:pt x="125482" y="139717"/>
                      <a:pt x="182222" y="118221"/>
                    </a:cubicBezTo>
                    <a:cubicBezTo>
                      <a:pt x="234511" y="98415"/>
                      <a:pt x="286913" y="78807"/>
                      <a:pt x="339202" y="59001"/>
                    </a:cubicBezTo>
                    <a:cubicBezTo>
                      <a:pt x="389857" y="39816"/>
                      <a:pt x="440483" y="20602"/>
                      <a:pt x="490969" y="1022"/>
                    </a:cubicBezTo>
                    <a:cubicBezTo>
                      <a:pt x="496885" y="-1260"/>
                      <a:pt x="498604" y="317"/>
                      <a:pt x="500407" y="5388"/>
                    </a:cubicBezTo>
                    <a:cubicBezTo>
                      <a:pt x="506943" y="23757"/>
                      <a:pt x="508690" y="18883"/>
                      <a:pt x="491843" y="25363"/>
                    </a:cubicBezTo>
                    <a:cubicBezTo>
                      <a:pt x="419326" y="53198"/>
                      <a:pt x="346667" y="80610"/>
                      <a:pt x="274066" y="108248"/>
                    </a:cubicBezTo>
                    <a:cubicBezTo>
                      <a:pt x="187603" y="141154"/>
                      <a:pt x="101169" y="174144"/>
                      <a:pt x="14706" y="207106"/>
                    </a:cubicBezTo>
                    <a:cubicBezTo>
                      <a:pt x="13072" y="207726"/>
                      <a:pt x="11325" y="208149"/>
                      <a:pt x="7860" y="209219"/>
                    </a:cubicBezTo>
                    <a:close/>
                  </a:path>
                </a:pathLst>
              </a:custGeom>
              <a:solidFill>
                <a:srgbClr val="CBCBCA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F1D53378-4747-4662-8333-6F8A171ED159}"/>
                  </a:ext>
                </a:extLst>
              </p:cNvPr>
              <p:cNvSpPr/>
              <p:nvPr/>
            </p:nvSpPr>
            <p:spPr>
              <a:xfrm>
                <a:off x="9437203" y="3867855"/>
                <a:ext cx="950210" cy="392687"/>
              </a:xfrm>
              <a:custGeom>
                <a:avLst/>
                <a:gdLst>
                  <a:gd name="connsiteX0" fmla="*/ 504579 w 504736"/>
                  <a:gd name="connsiteY0" fmla="*/ 16831 h 208589"/>
                  <a:gd name="connsiteX1" fmla="*/ 499085 w 504736"/>
                  <a:gd name="connsiteY1" fmla="*/ 22944 h 208589"/>
                  <a:gd name="connsiteX2" fmla="*/ 418257 w 504736"/>
                  <a:gd name="connsiteY2" fmla="*/ 53935 h 208589"/>
                  <a:gd name="connsiteX3" fmla="*/ 262263 w 504736"/>
                  <a:gd name="connsiteY3" fmla="*/ 113436 h 208589"/>
                  <a:gd name="connsiteX4" fmla="*/ 22765 w 504736"/>
                  <a:gd name="connsiteY4" fmla="*/ 204209 h 208589"/>
                  <a:gd name="connsiteX5" fmla="*/ 20230 w 504736"/>
                  <a:gd name="connsiteY5" fmla="*/ 205082 h 208589"/>
                  <a:gd name="connsiteX6" fmla="*/ 1129 w 504736"/>
                  <a:gd name="connsiteY6" fmla="*/ 196602 h 208589"/>
                  <a:gd name="connsiteX7" fmla="*/ 6003 w 504736"/>
                  <a:gd name="connsiteY7" fmla="*/ 185361 h 208589"/>
                  <a:gd name="connsiteX8" fmla="*/ 199691 w 504736"/>
                  <a:gd name="connsiteY8" fmla="*/ 112337 h 208589"/>
                  <a:gd name="connsiteX9" fmla="*/ 356389 w 504736"/>
                  <a:gd name="connsiteY9" fmla="*/ 52301 h 208589"/>
                  <a:gd name="connsiteX10" fmla="*/ 491535 w 504736"/>
                  <a:gd name="connsiteY10" fmla="*/ 829 h 208589"/>
                  <a:gd name="connsiteX11" fmla="*/ 500015 w 504736"/>
                  <a:gd name="connsiteY11" fmla="*/ 4998 h 208589"/>
                  <a:gd name="connsiteX12" fmla="*/ 504579 w 504736"/>
                  <a:gd name="connsiteY12" fmla="*/ 16831 h 208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04736" h="208589">
                    <a:moveTo>
                      <a:pt x="504579" y="16831"/>
                    </a:moveTo>
                    <a:cubicBezTo>
                      <a:pt x="505593" y="22155"/>
                      <a:pt x="501479" y="22015"/>
                      <a:pt x="499085" y="22944"/>
                    </a:cubicBezTo>
                    <a:cubicBezTo>
                      <a:pt x="472180" y="33368"/>
                      <a:pt x="445218" y="43651"/>
                      <a:pt x="418257" y="53935"/>
                    </a:cubicBezTo>
                    <a:cubicBezTo>
                      <a:pt x="366278" y="73768"/>
                      <a:pt x="314299" y="93658"/>
                      <a:pt x="262263" y="113436"/>
                    </a:cubicBezTo>
                    <a:cubicBezTo>
                      <a:pt x="182450" y="143750"/>
                      <a:pt x="102579" y="173951"/>
                      <a:pt x="22765" y="204209"/>
                    </a:cubicBezTo>
                    <a:cubicBezTo>
                      <a:pt x="21920" y="204519"/>
                      <a:pt x="21047" y="204744"/>
                      <a:pt x="20230" y="205082"/>
                    </a:cubicBezTo>
                    <a:cubicBezTo>
                      <a:pt x="6003" y="210745"/>
                      <a:pt x="6313" y="210632"/>
                      <a:pt x="1129" y="196602"/>
                    </a:cubicBezTo>
                    <a:cubicBezTo>
                      <a:pt x="-1097" y="190573"/>
                      <a:pt x="-308" y="187728"/>
                      <a:pt x="6003" y="185361"/>
                    </a:cubicBezTo>
                    <a:cubicBezTo>
                      <a:pt x="70631" y="161189"/>
                      <a:pt x="135204" y="136847"/>
                      <a:pt x="199691" y="112337"/>
                    </a:cubicBezTo>
                    <a:cubicBezTo>
                      <a:pt x="251980" y="92475"/>
                      <a:pt x="304128" y="72247"/>
                      <a:pt x="356389" y="52301"/>
                    </a:cubicBezTo>
                    <a:cubicBezTo>
                      <a:pt x="401409" y="35087"/>
                      <a:pt x="446514" y="18014"/>
                      <a:pt x="491535" y="829"/>
                    </a:cubicBezTo>
                    <a:cubicBezTo>
                      <a:pt x="496070" y="-918"/>
                      <a:pt x="498690" y="-73"/>
                      <a:pt x="500015" y="4998"/>
                    </a:cubicBezTo>
                    <a:cubicBezTo>
                      <a:pt x="501141" y="9280"/>
                      <a:pt x="503170" y="13337"/>
                      <a:pt x="504579" y="16831"/>
                    </a:cubicBezTo>
                    <a:close/>
                  </a:path>
                </a:pathLst>
              </a:custGeom>
              <a:solidFill>
                <a:srgbClr val="CBCBCA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7B5D44AB-DEDE-439F-A045-7ADB897E22AE}"/>
                  </a:ext>
                </a:extLst>
              </p:cNvPr>
              <p:cNvSpPr/>
              <p:nvPr/>
            </p:nvSpPr>
            <p:spPr>
              <a:xfrm>
                <a:off x="9602782" y="4305214"/>
                <a:ext cx="948747" cy="392808"/>
              </a:xfrm>
              <a:custGeom>
                <a:avLst/>
                <a:gdLst>
                  <a:gd name="connsiteX0" fmla="*/ 11950 w 503959"/>
                  <a:gd name="connsiteY0" fmla="*/ 208008 h 208653"/>
                  <a:gd name="connsiteX1" fmla="*/ 5188 w 503959"/>
                  <a:gd name="connsiteY1" fmla="*/ 205642 h 208653"/>
                  <a:gd name="connsiteX2" fmla="*/ 14344 w 503959"/>
                  <a:gd name="connsiteY2" fmla="*/ 182624 h 208653"/>
                  <a:gd name="connsiteX3" fmla="*/ 259505 w 503959"/>
                  <a:gd name="connsiteY3" fmla="*/ 89231 h 208653"/>
                  <a:gd name="connsiteX4" fmla="*/ 491368 w 503959"/>
                  <a:gd name="connsiteY4" fmla="*/ 1050 h 208653"/>
                  <a:gd name="connsiteX5" fmla="*/ 500693 w 503959"/>
                  <a:gd name="connsiteY5" fmla="*/ 5501 h 208653"/>
                  <a:gd name="connsiteX6" fmla="*/ 490917 w 503959"/>
                  <a:gd name="connsiteY6" fmla="*/ 26406 h 208653"/>
                  <a:gd name="connsiteX7" fmla="*/ 270774 w 503959"/>
                  <a:gd name="connsiteY7" fmla="*/ 110220 h 208653"/>
                  <a:gd name="connsiteX8" fmla="*/ 65450 w 503959"/>
                  <a:gd name="connsiteY8" fmla="*/ 187893 h 208653"/>
                  <a:gd name="connsiteX9" fmla="*/ 20373 w 503959"/>
                  <a:gd name="connsiteY9" fmla="*/ 204994 h 208653"/>
                  <a:gd name="connsiteX10" fmla="*/ 11950 w 503959"/>
                  <a:gd name="connsiteY10" fmla="*/ 208008 h 208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3959" h="208653">
                    <a:moveTo>
                      <a:pt x="11950" y="208008"/>
                    </a:moveTo>
                    <a:cubicBezTo>
                      <a:pt x="6512" y="209755"/>
                      <a:pt x="6118" y="207614"/>
                      <a:pt x="5188" y="205642"/>
                    </a:cubicBezTo>
                    <a:cubicBezTo>
                      <a:pt x="-2841" y="188907"/>
                      <a:pt x="-2813" y="189132"/>
                      <a:pt x="14344" y="182624"/>
                    </a:cubicBezTo>
                    <a:cubicBezTo>
                      <a:pt x="96102" y="151550"/>
                      <a:pt x="177775" y="120334"/>
                      <a:pt x="259505" y="89231"/>
                    </a:cubicBezTo>
                    <a:cubicBezTo>
                      <a:pt x="336783" y="59819"/>
                      <a:pt x="414118" y="30491"/>
                      <a:pt x="491368" y="1050"/>
                    </a:cubicBezTo>
                    <a:cubicBezTo>
                      <a:pt x="496439" y="-894"/>
                      <a:pt x="498665" y="-528"/>
                      <a:pt x="500693" y="5501"/>
                    </a:cubicBezTo>
                    <a:cubicBezTo>
                      <a:pt x="505933" y="21024"/>
                      <a:pt x="506300" y="20546"/>
                      <a:pt x="490917" y="26406"/>
                    </a:cubicBezTo>
                    <a:cubicBezTo>
                      <a:pt x="417499" y="54240"/>
                      <a:pt x="344164" y="82329"/>
                      <a:pt x="270774" y="110220"/>
                    </a:cubicBezTo>
                    <a:cubicBezTo>
                      <a:pt x="202370" y="136195"/>
                      <a:pt x="133882" y="162002"/>
                      <a:pt x="65450" y="187893"/>
                    </a:cubicBezTo>
                    <a:cubicBezTo>
                      <a:pt x="50434" y="193584"/>
                      <a:pt x="35418" y="199331"/>
                      <a:pt x="20373" y="204994"/>
                    </a:cubicBezTo>
                    <a:cubicBezTo>
                      <a:pt x="16767" y="206346"/>
                      <a:pt x="13105" y="207614"/>
                      <a:pt x="11950" y="208008"/>
                    </a:cubicBezTo>
                    <a:close/>
                  </a:path>
                </a:pathLst>
              </a:custGeom>
              <a:solidFill>
                <a:srgbClr val="CBCBCB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8DA86F92-DE85-4555-B66E-859D46E6B12D}"/>
                  </a:ext>
                </a:extLst>
              </p:cNvPr>
              <p:cNvSpPr/>
              <p:nvPr/>
            </p:nvSpPr>
            <p:spPr>
              <a:xfrm>
                <a:off x="9470269" y="3955778"/>
                <a:ext cx="947962" cy="392328"/>
              </a:xfrm>
              <a:custGeom>
                <a:avLst/>
                <a:gdLst>
                  <a:gd name="connsiteX0" fmla="*/ 11512 w 503542"/>
                  <a:gd name="connsiteY0" fmla="*/ 208020 h 208398"/>
                  <a:gd name="connsiteX1" fmla="*/ 5060 w 503542"/>
                  <a:gd name="connsiteY1" fmla="*/ 205259 h 208398"/>
                  <a:gd name="connsiteX2" fmla="*/ 12808 w 503542"/>
                  <a:gd name="connsiteY2" fmla="*/ 182777 h 208398"/>
                  <a:gd name="connsiteX3" fmla="*/ 215625 w 503542"/>
                  <a:gd name="connsiteY3" fmla="*/ 105752 h 208398"/>
                  <a:gd name="connsiteX4" fmla="*/ 385902 w 503542"/>
                  <a:gd name="connsiteY4" fmla="*/ 41011 h 208398"/>
                  <a:gd name="connsiteX5" fmla="*/ 490141 w 503542"/>
                  <a:gd name="connsiteY5" fmla="*/ 1203 h 208398"/>
                  <a:gd name="connsiteX6" fmla="*/ 500903 w 503542"/>
                  <a:gd name="connsiteY6" fmla="*/ 6274 h 208398"/>
                  <a:gd name="connsiteX7" fmla="*/ 492761 w 503542"/>
                  <a:gd name="connsiteY7" fmla="*/ 25065 h 208398"/>
                  <a:gd name="connsiteX8" fmla="*/ 371843 w 503542"/>
                  <a:gd name="connsiteY8" fmla="*/ 71184 h 208398"/>
                  <a:gd name="connsiteX9" fmla="*/ 205003 w 503542"/>
                  <a:gd name="connsiteY9" fmla="*/ 134799 h 208398"/>
                  <a:gd name="connsiteX10" fmla="*/ 37121 w 503542"/>
                  <a:gd name="connsiteY10" fmla="*/ 198244 h 208398"/>
                  <a:gd name="connsiteX11" fmla="*/ 11512 w 503542"/>
                  <a:gd name="connsiteY11" fmla="*/ 208020 h 208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3542" h="208398">
                    <a:moveTo>
                      <a:pt x="11512" y="208020"/>
                    </a:moveTo>
                    <a:cubicBezTo>
                      <a:pt x="6666" y="209316"/>
                      <a:pt x="6018" y="207006"/>
                      <a:pt x="5060" y="205259"/>
                    </a:cubicBezTo>
                    <a:cubicBezTo>
                      <a:pt x="-2856" y="190637"/>
                      <a:pt x="-2349" y="188552"/>
                      <a:pt x="12808" y="182777"/>
                    </a:cubicBezTo>
                    <a:cubicBezTo>
                      <a:pt x="80366" y="156999"/>
                      <a:pt x="148010" y="131446"/>
                      <a:pt x="215625" y="105752"/>
                    </a:cubicBezTo>
                    <a:cubicBezTo>
                      <a:pt x="272393" y="84200"/>
                      <a:pt x="329133" y="62620"/>
                      <a:pt x="385902" y="41011"/>
                    </a:cubicBezTo>
                    <a:cubicBezTo>
                      <a:pt x="420667" y="27798"/>
                      <a:pt x="455461" y="14669"/>
                      <a:pt x="490141" y="1203"/>
                    </a:cubicBezTo>
                    <a:cubicBezTo>
                      <a:pt x="496255" y="-1164"/>
                      <a:pt x="498875" y="-319"/>
                      <a:pt x="500903" y="6274"/>
                    </a:cubicBezTo>
                    <a:cubicBezTo>
                      <a:pt x="505045" y="19712"/>
                      <a:pt x="505637" y="20078"/>
                      <a:pt x="492761" y="25065"/>
                    </a:cubicBezTo>
                    <a:cubicBezTo>
                      <a:pt x="452531" y="40645"/>
                      <a:pt x="412159" y="55830"/>
                      <a:pt x="371843" y="71184"/>
                    </a:cubicBezTo>
                    <a:cubicBezTo>
                      <a:pt x="316230" y="92370"/>
                      <a:pt x="260645" y="113669"/>
                      <a:pt x="205003" y="134799"/>
                    </a:cubicBezTo>
                    <a:cubicBezTo>
                      <a:pt x="149080" y="156041"/>
                      <a:pt x="93101" y="177114"/>
                      <a:pt x="37121" y="198244"/>
                    </a:cubicBezTo>
                    <a:cubicBezTo>
                      <a:pt x="27965" y="201766"/>
                      <a:pt x="18809" y="205259"/>
                      <a:pt x="11512" y="208020"/>
                    </a:cubicBezTo>
                    <a:close/>
                  </a:path>
                </a:pathLst>
              </a:custGeom>
              <a:solidFill>
                <a:srgbClr val="CBCBCB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56472F3D-E076-4CCB-A913-E29E2F1DA222}"/>
                  </a:ext>
                </a:extLst>
              </p:cNvPr>
              <p:cNvSpPr/>
              <p:nvPr/>
            </p:nvSpPr>
            <p:spPr>
              <a:xfrm>
                <a:off x="9570007" y="4217811"/>
                <a:ext cx="950826" cy="393647"/>
              </a:xfrm>
              <a:custGeom>
                <a:avLst/>
                <a:gdLst>
                  <a:gd name="connsiteX0" fmla="*/ 505059 w 505063"/>
                  <a:gd name="connsiteY0" fmla="*/ 17698 h 209099"/>
                  <a:gd name="connsiteX1" fmla="*/ 499650 w 505063"/>
                  <a:gd name="connsiteY1" fmla="*/ 23051 h 209099"/>
                  <a:gd name="connsiteX2" fmla="*/ 401946 w 505063"/>
                  <a:gd name="connsiteY2" fmla="*/ 59873 h 209099"/>
                  <a:gd name="connsiteX3" fmla="*/ 195890 w 505063"/>
                  <a:gd name="connsiteY3" fmla="*/ 138391 h 209099"/>
                  <a:gd name="connsiteX4" fmla="*/ 27219 w 505063"/>
                  <a:gd name="connsiteY4" fmla="*/ 202202 h 209099"/>
                  <a:gd name="connsiteX5" fmla="*/ 19696 w 505063"/>
                  <a:gd name="connsiteY5" fmla="*/ 205020 h 209099"/>
                  <a:gd name="connsiteX6" fmla="*/ 7441 w 505063"/>
                  <a:gd name="connsiteY6" fmla="*/ 208288 h 209099"/>
                  <a:gd name="connsiteX7" fmla="*/ 144 w 505063"/>
                  <a:gd name="connsiteY7" fmla="*/ 191497 h 209099"/>
                  <a:gd name="connsiteX8" fmla="*/ 6342 w 505063"/>
                  <a:gd name="connsiteY8" fmla="*/ 185186 h 209099"/>
                  <a:gd name="connsiteX9" fmla="*/ 83959 w 505063"/>
                  <a:gd name="connsiteY9" fmla="*/ 155802 h 209099"/>
                  <a:gd name="connsiteX10" fmla="*/ 285141 w 505063"/>
                  <a:gd name="connsiteY10" fmla="*/ 79509 h 209099"/>
                  <a:gd name="connsiteX11" fmla="*/ 492100 w 505063"/>
                  <a:gd name="connsiteY11" fmla="*/ 907 h 209099"/>
                  <a:gd name="connsiteX12" fmla="*/ 500242 w 505063"/>
                  <a:gd name="connsiteY12" fmla="*/ 4767 h 209099"/>
                  <a:gd name="connsiteX13" fmla="*/ 505059 w 505063"/>
                  <a:gd name="connsiteY13" fmla="*/ 17698 h 209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05063" h="209099">
                    <a:moveTo>
                      <a:pt x="505059" y="17698"/>
                    </a:moveTo>
                    <a:cubicBezTo>
                      <a:pt x="505200" y="21952"/>
                      <a:pt x="501904" y="22206"/>
                      <a:pt x="499650" y="23051"/>
                    </a:cubicBezTo>
                    <a:cubicBezTo>
                      <a:pt x="467110" y="35391"/>
                      <a:pt x="434486" y="47505"/>
                      <a:pt x="401946" y="59873"/>
                    </a:cubicBezTo>
                    <a:cubicBezTo>
                      <a:pt x="333233" y="85989"/>
                      <a:pt x="264603" y="112275"/>
                      <a:pt x="195890" y="138391"/>
                    </a:cubicBezTo>
                    <a:cubicBezTo>
                      <a:pt x="139685" y="159746"/>
                      <a:pt x="83452" y="180932"/>
                      <a:pt x="27219" y="202202"/>
                    </a:cubicBezTo>
                    <a:cubicBezTo>
                      <a:pt x="24711" y="203160"/>
                      <a:pt x="22288" y="204372"/>
                      <a:pt x="19696" y="205020"/>
                    </a:cubicBezTo>
                    <a:cubicBezTo>
                      <a:pt x="15470" y="206062"/>
                      <a:pt x="10766" y="211021"/>
                      <a:pt x="7441" y="208288"/>
                    </a:cubicBezTo>
                    <a:cubicBezTo>
                      <a:pt x="2764" y="204456"/>
                      <a:pt x="1497" y="197526"/>
                      <a:pt x="144" y="191497"/>
                    </a:cubicBezTo>
                    <a:cubicBezTo>
                      <a:pt x="-842" y="187130"/>
                      <a:pt x="3441" y="186313"/>
                      <a:pt x="6342" y="185186"/>
                    </a:cubicBezTo>
                    <a:cubicBezTo>
                      <a:pt x="32177" y="175325"/>
                      <a:pt x="58096" y="165606"/>
                      <a:pt x="83959" y="155802"/>
                    </a:cubicBezTo>
                    <a:cubicBezTo>
                      <a:pt x="151038" y="130390"/>
                      <a:pt x="218090" y="104921"/>
                      <a:pt x="285141" y="79509"/>
                    </a:cubicBezTo>
                    <a:cubicBezTo>
                      <a:pt x="354137" y="53337"/>
                      <a:pt x="423161" y="27249"/>
                      <a:pt x="492100" y="907"/>
                    </a:cubicBezTo>
                    <a:cubicBezTo>
                      <a:pt x="497086" y="-1009"/>
                      <a:pt x="498889" y="34"/>
                      <a:pt x="500242" y="4767"/>
                    </a:cubicBezTo>
                    <a:cubicBezTo>
                      <a:pt x="501538" y="9274"/>
                      <a:pt x="503510" y="13641"/>
                      <a:pt x="505059" y="17698"/>
                    </a:cubicBezTo>
                    <a:close/>
                  </a:path>
                </a:pathLst>
              </a:custGeom>
              <a:solidFill>
                <a:srgbClr val="CBCACA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5D378992-0A9F-4F09-B13E-9893B2C58C5F}"/>
                  </a:ext>
                </a:extLst>
              </p:cNvPr>
              <p:cNvSpPr/>
              <p:nvPr/>
            </p:nvSpPr>
            <p:spPr>
              <a:xfrm>
                <a:off x="9802495" y="4884827"/>
                <a:ext cx="784043" cy="338623"/>
              </a:xfrm>
              <a:custGeom>
                <a:avLst/>
                <a:gdLst>
                  <a:gd name="connsiteX0" fmla="*/ 416359 w 416471"/>
                  <a:gd name="connsiteY0" fmla="*/ 0 h 179871"/>
                  <a:gd name="connsiteX1" fmla="*/ 416472 w 416471"/>
                  <a:gd name="connsiteY1" fmla="*/ 25609 h 179871"/>
                  <a:gd name="connsiteX2" fmla="*/ 252139 w 416471"/>
                  <a:gd name="connsiteY2" fmla="*/ 87871 h 179871"/>
                  <a:gd name="connsiteX3" fmla="*/ 38532 w 416471"/>
                  <a:gd name="connsiteY3" fmla="*/ 168784 h 179871"/>
                  <a:gd name="connsiteX4" fmla="*/ 12811 w 416471"/>
                  <a:gd name="connsiteY4" fmla="*/ 178926 h 179871"/>
                  <a:gd name="connsiteX5" fmla="*/ 4697 w 416471"/>
                  <a:gd name="connsiteY5" fmla="*/ 175686 h 179871"/>
                  <a:gd name="connsiteX6" fmla="*/ 13656 w 416471"/>
                  <a:gd name="connsiteY6" fmla="*/ 153232 h 179871"/>
                  <a:gd name="connsiteX7" fmla="*/ 167085 w 416471"/>
                  <a:gd name="connsiteY7" fmla="*/ 94746 h 179871"/>
                  <a:gd name="connsiteX8" fmla="*/ 364859 w 416471"/>
                  <a:gd name="connsiteY8" fmla="*/ 20059 h 179871"/>
                  <a:gd name="connsiteX9" fmla="*/ 416359 w 416471"/>
                  <a:gd name="connsiteY9" fmla="*/ 0 h 179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16471" h="179871">
                    <a:moveTo>
                      <a:pt x="416359" y="0"/>
                    </a:moveTo>
                    <a:cubicBezTo>
                      <a:pt x="416387" y="8536"/>
                      <a:pt x="416444" y="17073"/>
                      <a:pt x="416472" y="25609"/>
                    </a:cubicBezTo>
                    <a:cubicBezTo>
                      <a:pt x="361704" y="46373"/>
                      <a:pt x="306907" y="67136"/>
                      <a:pt x="252139" y="87871"/>
                    </a:cubicBezTo>
                    <a:cubicBezTo>
                      <a:pt x="180946" y="114833"/>
                      <a:pt x="109725" y="141794"/>
                      <a:pt x="38532" y="168784"/>
                    </a:cubicBezTo>
                    <a:cubicBezTo>
                      <a:pt x="29911" y="172052"/>
                      <a:pt x="21291" y="175320"/>
                      <a:pt x="12811" y="178926"/>
                    </a:cubicBezTo>
                    <a:cubicBezTo>
                      <a:pt x="8669" y="180701"/>
                      <a:pt x="6697" y="180166"/>
                      <a:pt x="4697" y="175686"/>
                    </a:cubicBezTo>
                    <a:cubicBezTo>
                      <a:pt x="-2600" y="159233"/>
                      <a:pt x="-2656" y="159430"/>
                      <a:pt x="13656" y="153232"/>
                    </a:cubicBezTo>
                    <a:cubicBezTo>
                      <a:pt x="64846" y="133850"/>
                      <a:pt x="115895" y="114128"/>
                      <a:pt x="167085" y="94746"/>
                    </a:cubicBezTo>
                    <a:cubicBezTo>
                      <a:pt x="232982" y="69756"/>
                      <a:pt x="298963" y="44992"/>
                      <a:pt x="364859" y="20059"/>
                    </a:cubicBezTo>
                    <a:cubicBezTo>
                      <a:pt x="382129" y="13579"/>
                      <a:pt x="399202" y="6705"/>
                      <a:pt x="416359" y="0"/>
                    </a:cubicBezTo>
                    <a:close/>
                  </a:path>
                </a:pathLst>
              </a:custGeom>
              <a:solidFill>
                <a:srgbClr val="CBCBCB"/>
              </a:solidFill>
              <a:ln w="28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3B879A8D-79B5-4E5A-B2A1-13C2AEE02A0C}"/>
                </a:ext>
              </a:extLst>
            </p:cNvPr>
            <p:cNvGrpSpPr/>
            <p:nvPr/>
          </p:nvGrpSpPr>
          <p:grpSpPr>
            <a:xfrm>
              <a:off x="6641219" y="3108114"/>
              <a:ext cx="3003188" cy="4143369"/>
              <a:chOff x="6641219" y="3108114"/>
              <a:chExt cx="3003188" cy="4143369"/>
            </a:xfrm>
          </p:grpSpPr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935A4DBF-426E-4C87-8816-602096B207C7}"/>
                  </a:ext>
                </a:extLst>
              </p:cNvPr>
              <p:cNvGrpSpPr/>
              <p:nvPr/>
            </p:nvGrpSpPr>
            <p:grpSpPr>
              <a:xfrm>
                <a:off x="7395329" y="3108114"/>
                <a:ext cx="2249078" cy="1302234"/>
                <a:chOff x="7395329" y="3108114"/>
                <a:chExt cx="2249078" cy="1302234"/>
              </a:xfrm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CD50C461-AA95-455E-9292-740F1A31A2BB}"/>
                    </a:ext>
                  </a:extLst>
                </p:cNvPr>
                <p:cNvSpPr/>
                <p:nvPr/>
              </p:nvSpPr>
              <p:spPr>
                <a:xfrm>
                  <a:off x="7395329" y="3834747"/>
                  <a:ext cx="759023" cy="575601"/>
                </a:xfrm>
                <a:custGeom>
                  <a:avLst/>
                  <a:gdLst>
                    <a:gd name="connsiteX0" fmla="*/ 320749 w 322229"/>
                    <a:gd name="connsiteY0" fmla="*/ 252976 h 294023"/>
                    <a:gd name="connsiteX1" fmla="*/ 319396 w 322229"/>
                    <a:gd name="connsiteY1" fmla="*/ 261794 h 294023"/>
                    <a:gd name="connsiteX2" fmla="*/ 291618 w 322229"/>
                    <a:gd name="connsiteY2" fmla="*/ 294024 h 294023"/>
                    <a:gd name="connsiteX3" fmla="*/ 251049 w 322229"/>
                    <a:gd name="connsiteY3" fmla="*/ 259258 h 294023"/>
                    <a:gd name="connsiteX4" fmla="*/ 51669 w 322229"/>
                    <a:gd name="connsiteY4" fmla="*/ 83037 h 294023"/>
                    <a:gd name="connsiteX5" fmla="*/ 0 w 322229"/>
                    <a:gd name="connsiteY5" fmla="*/ 36551 h 294023"/>
                    <a:gd name="connsiteX6" fmla="*/ 30455 w 322229"/>
                    <a:gd name="connsiteY6" fmla="*/ 2688 h 294023"/>
                    <a:gd name="connsiteX7" fmla="*/ 38850 w 322229"/>
                    <a:gd name="connsiteY7" fmla="*/ 2237 h 294023"/>
                    <a:gd name="connsiteX8" fmla="*/ 80518 w 322229"/>
                    <a:gd name="connsiteY8" fmla="*/ 38467 h 294023"/>
                    <a:gd name="connsiteX9" fmla="*/ 90858 w 322229"/>
                    <a:gd name="connsiteY9" fmla="*/ 44862 h 294023"/>
                    <a:gd name="connsiteX10" fmla="*/ 208649 w 322229"/>
                    <a:gd name="connsiteY10" fmla="*/ 150173 h 294023"/>
                    <a:gd name="connsiteX11" fmla="*/ 315311 w 322229"/>
                    <a:gd name="connsiteY11" fmla="*/ 245115 h 294023"/>
                    <a:gd name="connsiteX12" fmla="*/ 320749 w 322229"/>
                    <a:gd name="connsiteY12" fmla="*/ 252976 h 294023"/>
                    <a:gd name="connsiteX0" fmla="*/ 401701 w 403181"/>
                    <a:gd name="connsiteY0" fmla="*/ 264702 h 305750"/>
                    <a:gd name="connsiteX1" fmla="*/ 400348 w 403181"/>
                    <a:gd name="connsiteY1" fmla="*/ 273520 h 305750"/>
                    <a:gd name="connsiteX2" fmla="*/ 372570 w 403181"/>
                    <a:gd name="connsiteY2" fmla="*/ 305750 h 305750"/>
                    <a:gd name="connsiteX3" fmla="*/ 332001 w 403181"/>
                    <a:gd name="connsiteY3" fmla="*/ 270984 h 305750"/>
                    <a:gd name="connsiteX4" fmla="*/ 132621 w 403181"/>
                    <a:gd name="connsiteY4" fmla="*/ 94763 h 305750"/>
                    <a:gd name="connsiteX5" fmla="*/ 0 w 403181"/>
                    <a:gd name="connsiteY5" fmla="*/ 197727 h 305750"/>
                    <a:gd name="connsiteX6" fmla="*/ 111407 w 403181"/>
                    <a:gd name="connsiteY6" fmla="*/ 14414 h 305750"/>
                    <a:gd name="connsiteX7" fmla="*/ 119802 w 403181"/>
                    <a:gd name="connsiteY7" fmla="*/ 13963 h 305750"/>
                    <a:gd name="connsiteX8" fmla="*/ 161470 w 403181"/>
                    <a:gd name="connsiteY8" fmla="*/ 50193 h 305750"/>
                    <a:gd name="connsiteX9" fmla="*/ 171810 w 403181"/>
                    <a:gd name="connsiteY9" fmla="*/ 56588 h 305750"/>
                    <a:gd name="connsiteX10" fmla="*/ 289601 w 403181"/>
                    <a:gd name="connsiteY10" fmla="*/ 161899 h 305750"/>
                    <a:gd name="connsiteX11" fmla="*/ 396263 w 403181"/>
                    <a:gd name="connsiteY11" fmla="*/ 256841 h 305750"/>
                    <a:gd name="connsiteX12" fmla="*/ 401701 w 403181"/>
                    <a:gd name="connsiteY12" fmla="*/ 264702 h 305750"/>
                    <a:gd name="connsiteX0" fmla="*/ 401701 w 403181"/>
                    <a:gd name="connsiteY0" fmla="*/ 264702 h 305750"/>
                    <a:gd name="connsiteX1" fmla="*/ 400348 w 403181"/>
                    <a:gd name="connsiteY1" fmla="*/ 273520 h 305750"/>
                    <a:gd name="connsiteX2" fmla="*/ 372570 w 403181"/>
                    <a:gd name="connsiteY2" fmla="*/ 305750 h 305750"/>
                    <a:gd name="connsiteX3" fmla="*/ 332001 w 403181"/>
                    <a:gd name="connsiteY3" fmla="*/ 270984 h 305750"/>
                    <a:gd name="connsiteX4" fmla="*/ 120167 w 403181"/>
                    <a:gd name="connsiteY4" fmla="*/ 262896 h 305750"/>
                    <a:gd name="connsiteX5" fmla="*/ 0 w 403181"/>
                    <a:gd name="connsiteY5" fmla="*/ 197727 h 305750"/>
                    <a:gd name="connsiteX6" fmla="*/ 111407 w 403181"/>
                    <a:gd name="connsiteY6" fmla="*/ 14414 h 305750"/>
                    <a:gd name="connsiteX7" fmla="*/ 119802 w 403181"/>
                    <a:gd name="connsiteY7" fmla="*/ 13963 h 305750"/>
                    <a:gd name="connsiteX8" fmla="*/ 161470 w 403181"/>
                    <a:gd name="connsiteY8" fmla="*/ 50193 h 305750"/>
                    <a:gd name="connsiteX9" fmla="*/ 171810 w 403181"/>
                    <a:gd name="connsiteY9" fmla="*/ 56588 h 305750"/>
                    <a:gd name="connsiteX10" fmla="*/ 289601 w 403181"/>
                    <a:gd name="connsiteY10" fmla="*/ 161899 h 305750"/>
                    <a:gd name="connsiteX11" fmla="*/ 396263 w 403181"/>
                    <a:gd name="connsiteY11" fmla="*/ 256841 h 305750"/>
                    <a:gd name="connsiteX12" fmla="*/ 401701 w 403181"/>
                    <a:gd name="connsiteY12" fmla="*/ 264702 h 305750"/>
                    <a:gd name="connsiteX0" fmla="*/ 401701 w 403181"/>
                    <a:gd name="connsiteY0" fmla="*/ 264702 h 305750"/>
                    <a:gd name="connsiteX1" fmla="*/ 400348 w 403181"/>
                    <a:gd name="connsiteY1" fmla="*/ 273520 h 305750"/>
                    <a:gd name="connsiteX2" fmla="*/ 372570 w 403181"/>
                    <a:gd name="connsiteY2" fmla="*/ 305750 h 305750"/>
                    <a:gd name="connsiteX3" fmla="*/ 120167 w 403181"/>
                    <a:gd name="connsiteY3" fmla="*/ 262896 h 305750"/>
                    <a:gd name="connsiteX4" fmla="*/ 0 w 403181"/>
                    <a:gd name="connsiteY4" fmla="*/ 197727 h 305750"/>
                    <a:gd name="connsiteX5" fmla="*/ 111407 w 403181"/>
                    <a:gd name="connsiteY5" fmla="*/ 14414 h 305750"/>
                    <a:gd name="connsiteX6" fmla="*/ 119802 w 403181"/>
                    <a:gd name="connsiteY6" fmla="*/ 13963 h 305750"/>
                    <a:gd name="connsiteX7" fmla="*/ 161470 w 403181"/>
                    <a:gd name="connsiteY7" fmla="*/ 50193 h 305750"/>
                    <a:gd name="connsiteX8" fmla="*/ 171810 w 403181"/>
                    <a:gd name="connsiteY8" fmla="*/ 56588 h 305750"/>
                    <a:gd name="connsiteX9" fmla="*/ 289601 w 403181"/>
                    <a:gd name="connsiteY9" fmla="*/ 161899 h 305750"/>
                    <a:gd name="connsiteX10" fmla="*/ 396263 w 403181"/>
                    <a:gd name="connsiteY10" fmla="*/ 256841 h 305750"/>
                    <a:gd name="connsiteX11" fmla="*/ 401701 w 403181"/>
                    <a:gd name="connsiteY11" fmla="*/ 264702 h 305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03181" h="305750">
                      <a:moveTo>
                        <a:pt x="401701" y="264702"/>
                      </a:moveTo>
                      <a:cubicBezTo>
                        <a:pt x="404490" y="268139"/>
                        <a:pt x="402940" y="270646"/>
                        <a:pt x="400348" y="273520"/>
                      </a:cubicBezTo>
                      <a:cubicBezTo>
                        <a:pt x="390882" y="284056"/>
                        <a:pt x="380768" y="294114"/>
                        <a:pt x="372570" y="305750"/>
                      </a:cubicBezTo>
                      <a:cubicBezTo>
                        <a:pt x="325873" y="303979"/>
                        <a:pt x="182262" y="280900"/>
                        <a:pt x="120167" y="262896"/>
                      </a:cubicBezTo>
                      <a:cubicBezTo>
                        <a:pt x="58072" y="244892"/>
                        <a:pt x="17214" y="213222"/>
                        <a:pt x="0" y="197727"/>
                      </a:cubicBezTo>
                      <a:cubicBezTo>
                        <a:pt x="10199" y="186458"/>
                        <a:pt x="91440" y="45041"/>
                        <a:pt x="111407" y="14414"/>
                      </a:cubicBezTo>
                      <a:cubicBezTo>
                        <a:pt x="131374" y="-16213"/>
                        <a:pt x="116393" y="11033"/>
                        <a:pt x="119802" y="13963"/>
                      </a:cubicBezTo>
                      <a:cubicBezTo>
                        <a:pt x="133720" y="25993"/>
                        <a:pt x="146369" y="39487"/>
                        <a:pt x="161470" y="50193"/>
                      </a:cubicBezTo>
                      <a:cubicBezTo>
                        <a:pt x="166203" y="50250"/>
                        <a:pt x="168823" y="53856"/>
                        <a:pt x="171810" y="56588"/>
                      </a:cubicBezTo>
                      <a:cubicBezTo>
                        <a:pt x="210716" y="92114"/>
                        <a:pt x="250356" y="126795"/>
                        <a:pt x="289601" y="161899"/>
                      </a:cubicBezTo>
                      <a:cubicBezTo>
                        <a:pt x="325098" y="193621"/>
                        <a:pt x="360286" y="225682"/>
                        <a:pt x="396263" y="256841"/>
                      </a:cubicBezTo>
                      <a:cubicBezTo>
                        <a:pt x="398742" y="259011"/>
                        <a:pt x="401475" y="261011"/>
                        <a:pt x="401701" y="264702"/>
                      </a:cubicBez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28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93C837B8-3B13-4488-86A2-F81CF0E89E75}"/>
                    </a:ext>
                  </a:extLst>
                </p:cNvPr>
                <p:cNvSpPr/>
                <p:nvPr/>
              </p:nvSpPr>
              <p:spPr>
                <a:xfrm>
                  <a:off x="7699364" y="3108114"/>
                  <a:ext cx="1945043" cy="1235452"/>
                </a:xfrm>
                <a:custGeom>
                  <a:avLst/>
                  <a:gdLst>
                    <a:gd name="connsiteX0" fmla="*/ 168728 w 1033175"/>
                    <a:gd name="connsiteY0" fmla="*/ 340917 h 656252"/>
                    <a:gd name="connsiteX1" fmla="*/ 220650 w 1033175"/>
                    <a:gd name="connsiteY1" fmla="*/ 323675 h 656252"/>
                    <a:gd name="connsiteX2" fmla="*/ 308860 w 1033175"/>
                    <a:gd name="connsiteY2" fmla="*/ 279190 h 656252"/>
                    <a:gd name="connsiteX3" fmla="*/ 426481 w 1033175"/>
                    <a:gd name="connsiteY3" fmla="*/ 182641 h 656252"/>
                    <a:gd name="connsiteX4" fmla="*/ 562641 w 1033175"/>
                    <a:gd name="connsiteY4" fmla="*/ 35917 h 656252"/>
                    <a:gd name="connsiteX5" fmla="*/ 577770 w 1033175"/>
                    <a:gd name="connsiteY5" fmla="*/ 22140 h 656252"/>
                    <a:gd name="connsiteX6" fmla="*/ 594054 w 1033175"/>
                    <a:gd name="connsiteY6" fmla="*/ 19661 h 656252"/>
                    <a:gd name="connsiteX7" fmla="*/ 601773 w 1033175"/>
                    <a:gd name="connsiteY7" fmla="*/ 31973 h 656252"/>
                    <a:gd name="connsiteX8" fmla="*/ 578418 w 1033175"/>
                    <a:gd name="connsiteY8" fmla="*/ 84600 h 656252"/>
                    <a:gd name="connsiteX9" fmla="*/ 549541 w 1033175"/>
                    <a:gd name="connsiteY9" fmla="*/ 134635 h 656252"/>
                    <a:gd name="connsiteX10" fmla="*/ 546301 w 1033175"/>
                    <a:gd name="connsiteY10" fmla="*/ 145510 h 656252"/>
                    <a:gd name="connsiteX11" fmla="*/ 578841 w 1033175"/>
                    <a:gd name="connsiteY11" fmla="*/ 126267 h 656252"/>
                    <a:gd name="connsiteX12" fmla="*/ 723396 w 1033175"/>
                    <a:gd name="connsiteY12" fmla="*/ 15379 h 656252"/>
                    <a:gd name="connsiteX13" fmla="*/ 736553 w 1033175"/>
                    <a:gd name="connsiteY13" fmla="*/ 4673 h 656252"/>
                    <a:gd name="connsiteX14" fmla="*/ 761908 w 1033175"/>
                    <a:gd name="connsiteY14" fmla="*/ 2560 h 656252"/>
                    <a:gd name="connsiteX15" fmla="*/ 770304 w 1033175"/>
                    <a:gd name="connsiteY15" fmla="*/ 17802 h 656252"/>
                    <a:gd name="connsiteX16" fmla="*/ 760161 w 1033175"/>
                    <a:gd name="connsiteY16" fmla="*/ 46989 h 656252"/>
                    <a:gd name="connsiteX17" fmla="*/ 689645 w 1033175"/>
                    <a:gd name="connsiteY17" fmla="*/ 131987 h 656252"/>
                    <a:gd name="connsiteX18" fmla="*/ 684573 w 1033175"/>
                    <a:gd name="connsiteY18" fmla="*/ 139340 h 656252"/>
                    <a:gd name="connsiteX19" fmla="*/ 694321 w 1033175"/>
                    <a:gd name="connsiteY19" fmla="*/ 140748 h 656252"/>
                    <a:gd name="connsiteX20" fmla="*/ 740553 w 1033175"/>
                    <a:gd name="connsiteY20" fmla="*/ 119929 h 656252"/>
                    <a:gd name="connsiteX21" fmla="*/ 835101 w 1033175"/>
                    <a:gd name="connsiteY21" fmla="*/ 35917 h 656252"/>
                    <a:gd name="connsiteX22" fmla="*/ 851047 w 1033175"/>
                    <a:gd name="connsiteY22" fmla="*/ 14562 h 656252"/>
                    <a:gd name="connsiteX23" fmla="*/ 869162 w 1033175"/>
                    <a:gd name="connsiteY23" fmla="*/ 9772 h 656252"/>
                    <a:gd name="connsiteX24" fmla="*/ 889869 w 1033175"/>
                    <a:gd name="connsiteY24" fmla="*/ 26564 h 656252"/>
                    <a:gd name="connsiteX25" fmla="*/ 889869 w 1033175"/>
                    <a:gd name="connsiteY25" fmla="*/ 51356 h 656252"/>
                    <a:gd name="connsiteX26" fmla="*/ 884235 w 1033175"/>
                    <a:gd name="connsiteY26" fmla="*/ 76148 h 656252"/>
                    <a:gd name="connsiteX27" fmla="*/ 791997 w 1033175"/>
                    <a:gd name="connsiteY27" fmla="*/ 179683 h 656252"/>
                    <a:gd name="connsiteX28" fmla="*/ 724494 w 1033175"/>
                    <a:gd name="connsiteY28" fmla="*/ 223154 h 656252"/>
                    <a:gd name="connsiteX29" fmla="*/ 721226 w 1033175"/>
                    <a:gd name="connsiteY29" fmla="*/ 226732 h 656252"/>
                    <a:gd name="connsiteX30" fmla="*/ 731002 w 1033175"/>
                    <a:gd name="connsiteY30" fmla="*/ 228817 h 656252"/>
                    <a:gd name="connsiteX31" fmla="*/ 856147 w 1033175"/>
                    <a:gd name="connsiteY31" fmla="*/ 240480 h 656252"/>
                    <a:gd name="connsiteX32" fmla="*/ 880206 w 1033175"/>
                    <a:gd name="connsiteY32" fmla="*/ 241382 h 656252"/>
                    <a:gd name="connsiteX33" fmla="*/ 892997 w 1033175"/>
                    <a:gd name="connsiteY33" fmla="*/ 244396 h 656252"/>
                    <a:gd name="connsiteX34" fmla="*/ 955879 w 1033175"/>
                    <a:gd name="connsiteY34" fmla="*/ 233663 h 656252"/>
                    <a:gd name="connsiteX35" fmla="*/ 994025 w 1033175"/>
                    <a:gd name="connsiteY35" fmla="*/ 225859 h 656252"/>
                    <a:gd name="connsiteX36" fmla="*/ 1009971 w 1033175"/>
                    <a:gd name="connsiteY36" fmla="*/ 225042 h 656252"/>
                    <a:gd name="connsiteX37" fmla="*/ 1030396 w 1033175"/>
                    <a:gd name="connsiteY37" fmla="*/ 259131 h 656252"/>
                    <a:gd name="connsiteX38" fmla="*/ 1000899 w 1033175"/>
                    <a:gd name="connsiteY38" fmla="*/ 293079 h 656252"/>
                    <a:gd name="connsiteX39" fmla="*/ 989855 w 1033175"/>
                    <a:gd name="connsiteY39" fmla="*/ 301869 h 656252"/>
                    <a:gd name="connsiteX40" fmla="*/ 950272 w 1033175"/>
                    <a:gd name="connsiteY40" fmla="*/ 316237 h 656252"/>
                    <a:gd name="connsiteX41" fmla="*/ 890405 w 1033175"/>
                    <a:gd name="connsiteY41" fmla="*/ 327225 h 656252"/>
                    <a:gd name="connsiteX42" fmla="*/ 839778 w 1033175"/>
                    <a:gd name="connsiteY42" fmla="*/ 331845 h 656252"/>
                    <a:gd name="connsiteX43" fmla="*/ 688011 w 1033175"/>
                    <a:gd name="connsiteY43" fmla="*/ 348326 h 656252"/>
                    <a:gd name="connsiteX44" fmla="*/ 565825 w 1033175"/>
                    <a:gd name="connsiteY44" fmla="*/ 409969 h 656252"/>
                    <a:gd name="connsiteX45" fmla="*/ 503703 w 1033175"/>
                    <a:gd name="connsiteY45" fmla="*/ 471724 h 656252"/>
                    <a:gd name="connsiteX46" fmla="*/ 497590 w 1033175"/>
                    <a:gd name="connsiteY46" fmla="*/ 481894 h 656252"/>
                    <a:gd name="connsiteX47" fmla="*/ 508915 w 1033175"/>
                    <a:gd name="connsiteY47" fmla="*/ 484514 h 656252"/>
                    <a:gd name="connsiteX48" fmla="*/ 733594 w 1033175"/>
                    <a:gd name="connsiteY48" fmla="*/ 523505 h 656252"/>
                    <a:gd name="connsiteX49" fmla="*/ 775431 w 1033175"/>
                    <a:gd name="connsiteY49" fmla="*/ 541564 h 656252"/>
                    <a:gd name="connsiteX50" fmla="*/ 792983 w 1033175"/>
                    <a:gd name="connsiteY50" fmla="*/ 557313 h 656252"/>
                    <a:gd name="connsiteX51" fmla="*/ 825185 w 1033175"/>
                    <a:gd name="connsiteY51" fmla="*/ 611630 h 656252"/>
                    <a:gd name="connsiteX52" fmla="*/ 819691 w 1033175"/>
                    <a:gd name="connsiteY52" fmla="*/ 632929 h 656252"/>
                    <a:gd name="connsiteX53" fmla="*/ 790926 w 1033175"/>
                    <a:gd name="connsiteY53" fmla="*/ 642367 h 656252"/>
                    <a:gd name="connsiteX54" fmla="*/ 721649 w 1033175"/>
                    <a:gd name="connsiteY54" fmla="*/ 626365 h 656252"/>
                    <a:gd name="connsiteX55" fmla="*/ 589715 w 1033175"/>
                    <a:gd name="connsiteY55" fmla="*/ 606446 h 656252"/>
                    <a:gd name="connsiteX56" fmla="*/ 452175 w 1033175"/>
                    <a:gd name="connsiteY56" fmla="*/ 628365 h 656252"/>
                    <a:gd name="connsiteX57" fmla="*/ 356669 w 1033175"/>
                    <a:gd name="connsiteY57" fmla="*/ 653129 h 656252"/>
                    <a:gd name="connsiteX58" fmla="*/ 292547 w 1033175"/>
                    <a:gd name="connsiteY58" fmla="*/ 655495 h 656252"/>
                    <a:gd name="connsiteX59" fmla="*/ 240202 w 1033175"/>
                    <a:gd name="connsiteY59" fmla="*/ 650650 h 656252"/>
                    <a:gd name="connsiteX60" fmla="*/ 176419 w 1033175"/>
                    <a:gd name="connsiteY60" fmla="*/ 594896 h 656252"/>
                    <a:gd name="connsiteX61" fmla="*/ 43922 w 1033175"/>
                    <a:gd name="connsiteY61" fmla="*/ 476654 h 656252"/>
                    <a:gd name="connsiteX62" fmla="*/ 0 w 1033175"/>
                    <a:gd name="connsiteY62" fmla="*/ 436169 h 656252"/>
                    <a:gd name="connsiteX63" fmla="*/ 138639 w 1033175"/>
                    <a:gd name="connsiteY63" fmla="*/ 351961 h 656252"/>
                    <a:gd name="connsiteX64" fmla="*/ 168728 w 1033175"/>
                    <a:gd name="connsiteY64" fmla="*/ 340917 h 656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</a:cxnLst>
                  <a:rect l="l" t="t" r="r" b="b"/>
                  <a:pathLst>
                    <a:path w="1033175" h="656252">
                      <a:moveTo>
                        <a:pt x="168728" y="340917"/>
                      </a:moveTo>
                      <a:cubicBezTo>
                        <a:pt x="186082" y="335282"/>
                        <a:pt x="203746" y="330634"/>
                        <a:pt x="220650" y="323675"/>
                      </a:cubicBezTo>
                      <a:cubicBezTo>
                        <a:pt x="251584" y="311842"/>
                        <a:pt x="279785" y="294713"/>
                        <a:pt x="308860" y="279190"/>
                      </a:cubicBezTo>
                      <a:cubicBezTo>
                        <a:pt x="354528" y="254764"/>
                        <a:pt x="390279" y="218449"/>
                        <a:pt x="426481" y="182641"/>
                      </a:cubicBezTo>
                      <a:cubicBezTo>
                        <a:pt x="473953" y="135677"/>
                        <a:pt x="520382" y="87727"/>
                        <a:pt x="562641" y="35917"/>
                      </a:cubicBezTo>
                      <a:cubicBezTo>
                        <a:pt x="566952" y="30620"/>
                        <a:pt x="571741" y="25690"/>
                        <a:pt x="577770" y="22140"/>
                      </a:cubicBezTo>
                      <a:cubicBezTo>
                        <a:pt x="582926" y="19098"/>
                        <a:pt x="588448" y="18027"/>
                        <a:pt x="594054" y="19661"/>
                      </a:cubicBezTo>
                      <a:cubicBezTo>
                        <a:pt x="599886" y="21380"/>
                        <a:pt x="603464" y="24253"/>
                        <a:pt x="601773" y="31973"/>
                      </a:cubicBezTo>
                      <a:cubicBezTo>
                        <a:pt x="597576" y="51187"/>
                        <a:pt x="587377" y="67640"/>
                        <a:pt x="578418" y="84600"/>
                      </a:cubicBezTo>
                      <a:cubicBezTo>
                        <a:pt x="569431" y="101616"/>
                        <a:pt x="559148" y="117928"/>
                        <a:pt x="549541" y="134635"/>
                      </a:cubicBezTo>
                      <a:cubicBezTo>
                        <a:pt x="547794" y="137649"/>
                        <a:pt x="545878" y="140748"/>
                        <a:pt x="546301" y="145510"/>
                      </a:cubicBezTo>
                      <a:cubicBezTo>
                        <a:pt x="558753" y="141255"/>
                        <a:pt x="568783" y="133592"/>
                        <a:pt x="578841" y="126267"/>
                      </a:cubicBezTo>
                      <a:cubicBezTo>
                        <a:pt x="627918" y="90488"/>
                        <a:pt x="676657" y="54229"/>
                        <a:pt x="723396" y="15379"/>
                      </a:cubicBezTo>
                      <a:cubicBezTo>
                        <a:pt x="727734" y="11773"/>
                        <a:pt x="732073" y="8110"/>
                        <a:pt x="736553" y="4673"/>
                      </a:cubicBezTo>
                      <a:cubicBezTo>
                        <a:pt x="744497" y="-1440"/>
                        <a:pt x="753175" y="-905"/>
                        <a:pt x="761908" y="2560"/>
                      </a:cubicBezTo>
                      <a:cubicBezTo>
                        <a:pt x="768754" y="5293"/>
                        <a:pt x="770585" y="11068"/>
                        <a:pt x="770304" y="17802"/>
                      </a:cubicBezTo>
                      <a:cubicBezTo>
                        <a:pt x="769853" y="28536"/>
                        <a:pt x="765373" y="38002"/>
                        <a:pt x="760161" y="46989"/>
                      </a:cubicBezTo>
                      <a:cubicBezTo>
                        <a:pt x="741455" y="79275"/>
                        <a:pt x="716155" y="106124"/>
                        <a:pt x="689645" y="131987"/>
                      </a:cubicBezTo>
                      <a:cubicBezTo>
                        <a:pt x="687475" y="134099"/>
                        <a:pt x="682799" y="135677"/>
                        <a:pt x="684573" y="139340"/>
                      </a:cubicBezTo>
                      <a:cubicBezTo>
                        <a:pt x="686433" y="143199"/>
                        <a:pt x="691166" y="141678"/>
                        <a:pt x="694321" y="140748"/>
                      </a:cubicBezTo>
                      <a:cubicBezTo>
                        <a:pt x="710662" y="135959"/>
                        <a:pt x="725396" y="127479"/>
                        <a:pt x="740553" y="119929"/>
                      </a:cubicBezTo>
                      <a:cubicBezTo>
                        <a:pt x="779685" y="100433"/>
                        <a:pt x="808619" y="69640"/>
                        <a:pt x="835101" y="35917"/>
                      </a:cubicBezTo>
                      <a:cubicBezTo>
                        <a:pt x="840595" y="28902"/>
                        <a:pt x="846258" y="22112"/>
                        <a:pt x="851047" y="14562"/>
                      </a:cubicBezTo>
                      <a:cubicBezTo>
                        <a:pt x="855442" y="7631"/>
                        <a:pt x="861866" y="7490"/>
                        <a:pt x="869162" y="9772"/>
                      </a:cubicBezTo>
                      <a:cubicBezTo>
                        <a:pt x="878403" y="12674"/>
                        <a:pt x="885897" y="17351"/>
                        <a:pt x="889869" y="26564"/>
                      </a:cubicBezTo>
                      <a:cubicBezTo>
                        <a:pt x="892405" y="34818"/>
                        <a:pt x="891475" y="43101"/>
                        <a:pt x="889869" y="51356"/>
                      </a:cubicBezTo>
                      <a:cubicBezTo>
                        <a:pt x="890377" y="60146"/>
                        <a:pt x="888179" y="68400"/>
                        <a:pt x="884235" y="76148"/>
                      </a:cubicBezTo>
                      <a:cubicBezTo>
                        <a:pt x="862598" y="118745"/>
                        <a:pt x="831270" y="152750"/>
                        <a:pt x="791997" y="179683"/>
                      </a:cubicBezTo>
                      <a:cubicBezTo>
                        <a:pt x="769909" y="194840"/>
                        <a:pt x="748441" y="210927"/>
                        <a:pt x="724494" y="223154"/>
                      </a:cubicBezTo>
                      <a:cubicBezTo>
                        <a:pt x="723170" y="223830"/>
                        <a:pt x="722015" y="224816"/>
                        <a:pt x="721226" y="226732"/>
                      </a:cubicBezTo>
                      <a:cubicBezTo>
                        <a:pt x="723903" y="229718"/>
                        <a:pt x="727706" y="228760"/>
                        <a:pt x="731002" y="228817"/>
                      </a:cubicBezTo>
                      <a:cubicBezTo>
                        <a:pt x="773008" y="229549"/>
                        <a:pt x="814789" y="232648"/>
                        <a:pt x="856147" y="240480"/>
                      </a:cubicBezTo>
                      <a:cubicBezTo>
                        <a:pt x="864119" y="242002"/>
                        <a:pt x="872177" y="241297"/>
                        <a:pt x="880206" y="241382"/>
                      </a:cubicBezTo>
                      <a:cubicBezTo>
                        <a:pt x="884742" y="241410"/>
                        <a:pt x="889137" y="241635"/>
                        <a:pt x="892997" y="244396"/>
                      </a:cubicBezTo>
                      <a:cubicBezTo>
                        <a:pt x="914521" y="244087"/>
                        <a:pt x="935341" y="239804"/>
                        <a:pt x="955879" y="233663"/>
                      </a:cubicBezTo>
                      <a:cubicBezTo>
                        <a:pt x="968585" y="231014"/>
                        <a:pt x="981262" y="228141"/>
                        <a:pt x="994025" y="225859"/>
                      </a:cubicBezTo>
                      <a:cubicBezTo>
                        <a:pt x="999237" y="224929"/>
                        <a:pt x="1004674" y="224704"/>
                        <a:pt x="1009971" y="225042"/>
                      </a:cubicBezTo>
                      <a:cubicBezTo>
                        <a:pt x="1028734" y="226253"/>
                        <a:pt x="1038284" y="242171"/>
                        <a:pt x="1030396" y="259131"/>
                      </a:cubicBezTo>
                      <a:cubicBezTo>
                        <a:pt x="1023832" y="273217"/>
                        <a:pt x="1012647" y="283444"/>
                        <a:pt x="1000899" y="293079"/>
                      </a:cubicBezTo>
                      <a:cubicBezTo>
                        <a:pt x="997265" y="296066"/>
                        <a:pt x="993546" y="298939"/>
                        <a:pt x="989855" y="301869"/>
                      </a:cubicBezTo>
                      <a:cubicBezTo>
                        <a:pt x="977290" y="308405"/>
                        <a:pt x="963344" y="311138"/>
                        <a:pt x="950272" y="316237"/>
                      </a:cubicBezTo>
                      <a:cubicBezTo>
                        <a:pt x="931002" y="323703"/>
                        <a:pt x="910548" y="324605"/>
                        <a:pt x="890405" y="327225"/>
                      </a:cubicBezTo>
                      <a:cubicBezTo>
                        <a:pt x="873501" y="328380"/>
                        <a:pt x="856682" y="330718"/>
                        <a:pt x="839778" y="331845"/>
                      </a:cubicBezTo>
                      <a:cubicBezTo>
                        <a:pt x="788954" y="335254"/>
                        <a:pt x="738243" y="339086"/>
                        <a:pt x="688011" y="348326"/>
                      </a:cubicBezTo>
                      <a:cubicBezTo>
                        <a:pt x="641046" y="356975"/>
                        <a:pt x="601097" y="379147"/>
                        <a:pt x="565825" y="409969"/>
                      </a:cubicBezTo>
                      <a:cubicBezTo>
                        <a:pt x="543878" y="429154"/>
                        <a:pt x="524072" y="450763"/>
                        <a:pt x="503703" y="471724"/>
                      </a:cubicBezTo>
                      <a:cubicBezTo>
                        <a:pt x="500886" y="474597"/>
                        <a:pt x="496153" y="477922"/>
                        <a:pt x="497590" y="481894"/>
                      </a:cubicBezTo>
                      <a:cubicBezTo>
                        <a:pt x="499224" y="486345"/>
                        <a:pt x="504943" y="484345"/>
                        <a:pt x="508915" y="484514"/>
                      </a:cubicBezTo>
                      <a:cubicBezTo>
                        <a:pt x="585546" y="487557"/>
                        <a:pt x="660626" y="499643"/>
                        <a:pt x="733594" y="523505"/>
                      </a:cubicBezTo>
                      <a:cubicBezTo>
                        <a:pt x="748047" y="528239"/>
                        <a:pt x="761739" y="534944"/>
                        <a:pt x="775431" y="541564"/>
                      </a:cubicBezTo>
                      <a:cubicBezTo>
                        <a:pt x="782925" y="545170"/>
                        <a:pt x="789179" y="549791"/>
                        <a:pt x="792983" y="557313"/>
                      </a:cubicBezTo>
                      <a:cubicBezTo>
                        <a:pt x="810704" y="571287"/>
                        <a:pt x="825466" y="586979"/>
                        <a:pt x="825185" y="611630"/>
                      </a:cubicBezTo>
                      <a:cubicBezTo>
                        <a:pt x="825100" y="619209"/>
                        <a:pt x="822311" y="626055"/>
                        <a:pt x="819691" y="632929"/>
                      </a:cubicBezTo>
                      <a:cubicBezTo>
                        <a:pt x="812563" y="643550"/>
                        <a:pt x="801716" y="643268"/>
                        <a:pt x="790926" y="642367"/>
                      </a:cubicBezTo>
                      <a:cubicBezTo>
                        <a:pt x="767092" y="640423"/>
                        <a:pt x="744582" y="632337"/>
                        <a:pt x="721649" y="626365"/>
                      </a:cubicBezTo>
                      <a:cubicBezTo>
                        <a:pt x="678319" y="615096"/>
                        <a:pt x="634426" y="607771"/>
                        <a:pt x="589715" y="606446"/>
                      </a:cubicBezTo>
                      <a:cubicBezTo>
                        <a:pt x="542582" y="605038"/>
                        <a:pt x="496970" y="614391"/>
                        <a:pt x="452175" y="628365"/>
                      </a:cubicBezTo>
                      <a:cubicBezTo>
                        <a:pt x="420762" y="638141"/>
                        <a:pt x="389265" y="647692"/>
                        <a:pt x="356669" y="653129"/>
                      </a:cubicBezTo>
                      <a:cubicBezTo>
                        <a:pt x="335342" y="656679"/>
                        <a:pt x="313959" y="656791"/>
                        <a:pt x="292547" y="655495"/>
                      </a:cubicBezTo>
                      <a:cubicBezTo>
                        <a:pt x="275052" y="654425"/>
                        <a:pt x="257472" y="654059"/>
                        <a:pt x="240202" y="650650"/>
                      </a:cubicBezTo>
                      <a:cubicBezTo>
                        <a:pt x="217579" y="633633"/>
                        <a:pt x="197661" y="613490"/>
                        <a:pt x="176419" y="594896"/>
                      </a:cubicBezTo>
                      <a:cubicBezTo>
                        <a:pt x="131906" y="555876"/>
                        <a:pt x="87956" y="516209"/>
                        <a:pt x="43922" y="476654"/>
                      </a:cubicBezTo>
                      <a:cubicBezTo>
                        <a:pt x="29103" y="463356"/>
                        <a:pt x="13748" y="450622"/>
                        <a:pt x="0" y="436169"/>
                      </a:cubicBezTo>
                      <a:cubicBezTo>
                        <a:pt x="38935" y="396136"/>
                        <a:pt x="85139" y="368104"/>
                        <a:pt x="138639" y="351961"/>
                      </a:cubicBezTo>
                      <a:cubicBezTo>
                        <a:pt x="148837" y="348890"/>
                        <a:pt x="158698" y="344636"/>
                        <a:pt x="168728" y="340917"/>
                      </a:cubicBezTo>
                      <a:close/>
                    </a:path>
                  </a:pathLst>
                </a:custGeom>
                <a:solidFill>
                  <a:srgbClr val="FCC6AA"/>
                </a:solidFill>
                <a:ln w="28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0433FF84-9BCE-4CA3-A2D4-1D8F2E7136FA}"/>
                  </a:ext>
                </a:extLst>
              </p:cNvPr>
              <p:cNvSpPr/>
              <p:nvPr/>
            </p:nvSpPr>
            <p:spPr>
              <a:xfrm rot="1679083">
                <a:off x="6641219" y="4089524"/>
                <a:ext cx="889203" cy="3161959"/>
              </a:xfrm>
              <a:custGeom>
                <a:avLst/>
                <a:gdLst>
                  <a:gd name="connsiteX0" fmla="*/ 0 w 889203"/>
                  <a:gd name="connsiteY0" fmla="*/ 0 h 3161959"/>
                  <a:gd name="connsiteX1" fmla="*/ 889203 w 889203"/>
                  <a:gd name="connsiteY1" fmla="*/ 0 h 3161959"/>
                  <a:gd name="connsiteX2" fmla="*/ 889203 w 889203"/>
                  <a:gd name="connsiteY2" fmla="*/ 2689466 h 3161959"/>
                  <a:gd name="connsiteX3" fmla="*/ 0 w 889203"/>
                  <a:gd name="connsiteY3" fmla="*/ 3161959 h 3161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9203" h="3161959">
                    <a:moveTo>
                      <a:pt x="0" y="0"/>
                    </a:moveTo>
                    <a:lnTo>
                      <a:pt x="889203" y="0"/>
                    </a:lnTo>
                    <a:lnTo>
                      <a:pt x="889203" y="2689466"/>
                    </a:lnTo>
                    <a:lnTo>
                      <a:pt x="0" y="3161959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84" name="TextBox 83">
            <a:extLst>
              <a:ext uri="{FF2B5EF4-FFF2-40B4-BE49-F238E27FC236}">
                <a16:creationId xmlns:a16="http://schemas.microsoft.com/office/drawing/2014/main" id="{6E0076BC-7115-45BC-859D-520D59EBE3E5}"/>
              </a:ext>
            </a:extLst>
          </p:cNvPr>
          <p:cNvSpPr txBox="1"/>
          <p:nvPr/>
        </p:nvSpPr>
        <p:spPr>
          <a:xfrm>
            <a:off x="2087992" y="763366"/>
            <a:ext cx="44947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altLang="ko-KR" sz="3200" b="1" dirty="0">
                <a:solidFill>
                  <a:schemeClr val="accent1"/>
                </a:solidFill>
                <a:cs typeface="B Lotus" panose="00000400000000000000" pitchFamily="2" charset="-78"/>
              </a:rPr>
              <a:t>تلفیق روشهای مختلف</a:t>
            </a:r>
            <a:r>
              <a:rPr lang="en-US" altLang="ko-KR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Mixed:</a:t>
            </a:r>
            <a:r>
              <a:rPr lang="en-US" altLang="ko-KR" sz="3200" b="1" dirty="0">
                <a:solidFill>
                  <a:schemeClr val="accent1"/>
                </a:solidFill>
                <a:cs typeface="B Lotus" panose="00000400000000000000" pitchFamily="2" charset="-78"/>
              </a:rPr>
              <a:t> 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65521CC2-9C50-418D-BB07-E66C5EA2D962}"/>
              </a:ext>
            </a:extLst>
          </p:cNvPr>
          <p:cNvSpPr txBox="1"/>
          <p:nvPr/>
        </p:nvSpPr>
        <p:spPr>
          <a:xfrm>
            <a:off x="743263" y="1533738"/>
            <a:ext cx="4526380" cy="3270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r" rtl="1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a-IR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B Lotus" panose="00000400000000000000" pitchFamily="2" charset="-78"/>
              </a:rPr>
              <a:t>موضوع درس</a:t>
            </a:r>
          </a:p>
          <a:p>
            <a:pPr marL="171450" indent="-171450" algn="r" rtl="1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a-IR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B Lotus" panose="00000400000000000000" pitchFamily="2" charset="-78"/>
              </a:rPr>
              <a:t>توانایی و تعداد فراگیران</a:t>
            </a:r>
          </a:p>
          <a:p>
            <a:pPr marL="171450" indent="-171450" algn="r" rtl="1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a-IR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B Lotus" panose="00000400000000000000" pitchFamily="2" charset="-78"/>
              </a:rPr>
              <a:t>نگرش و علاقه فراگیران</a:t>
            </a:r>
          </a:p>
          <a:p>
            <a:pPr marL="171450" indent="-171450" algn="r" rtl="1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a-IR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B Lotus" panose="00000400000000000000" pitchFamily="2" charset="-78"/>
              </a:rPr>
              <a:t>مدت دوره</a:t>
            </a:r>
          </a:p>
          <a:p>
            <a:pPr marL="171450" indent="-171450" algn="r" rtl="1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a-IR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B Lotus" panose="00000400000000000000" pitchFamily="2" charset="-78"/>
              </a:rPr>
              <a:t>...</a:t>
            </a:r>
            <a:endParaRPr lang="en-US" altLang="ko-KR" sz="2800" b="1" dirty="0">
              <a:solidFill>
                <a:schemeClr val="tx1">
                  <a:lumMod val="75000"/>
                  <a:lumOff val="25000"/>
                </a:schemeClr>
              </a:solidFill>
              <a:cs typeface="B Lotus" panose="00000400000000000000" pitchFamily="2" charset="-78"/>
            </a:endParaRPr>
          </a:p>
        </p:txBody>
      </p:sp>
      <p:sp>
        <p:nvSpPr>
          <p:cNvPr id="99" name="Text Placeholder 13">
            <a:extLst>
              <a:ext uri="{FF2B5EF4-FFF2-40B4-BE49-F238E27FC236}">
                <a16:creationId xmlns:a16="http://schemas.microsoft.com/office/drawing/2014/main" id="{F41790DC-4B8D-4C0A-8668-0DCDD45581F0}"/>
              </a:ext>
            </a:extLst>
          </p:cNvPr>
          <p:cNvSpPr txBox="1">
            <a:spLocks/>
          </p:cNvSpPr>
          <p:nvPr/>
        </p:nvSpPr>
        <p:spPr>
          <a:xfrm>
            <a:off x="729849" y="5291817"/>
            <a:ext cx="4818428" cy="125991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lnSpc>
                <a:spcPct val="80000"/>
              </a:lnSpc>
              <a:buNone/>
            </a:pPr>
            <a:r>
              <a:rPr lang="fa-IR" altLang="ko-KR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B Titr" panose="00000700000000000000" pitchFamily="2" charset="-78"/>
              </a:rPr>
              <a:t>انتخاب روش تدریس</a:t>
            </a:r>
            <a:endParaRPr lang="en-US" altLang="ko-KR" sz="48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B Titr" panose="00000700000000000000" pitchFamily="2" charset="-78"/>
            </a:endParaRPr>
          </a:p>
        </p:txBody>
      </p:sp>
      <p:sp>
        <p:nvSpPr>
          <p:cNvPr id="61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1024651" y="520036"/>
            <a:ext cx="924177" cy="86063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9EC0438-1143-4AF9-A341-861421A1F301}"/>
              </a:ext>
            </a:extLst>
          </p:cNvPr>
          <p:cNvSpPr txBox="1"/>
          <p:nvPr/>
        </p:nvSpPr>
        <p:spPr>
          <a:xfrm>
            <a:off x="1757051" y="6223895"/>
            <a:ext cx="2764023" cy="26161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Sh.Badri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MSc Community Health Nursing</a:t>
            </a: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4BBE5ED-9E19-577E-D981-D15A672456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700672" y="80773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7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idx="13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67" t="98" r="28788" b="-98"/>
          <a:stretch/>
        </p:blipFill>
        <p:spPr>
          <a:xfrm>
            <a:off x="725931" y="992235"/>
            <a:ext cx="4272015" cy="4842837"/>
          </a:xfrm>
        </p:spPr>
      </p:pic>
      <p:sp>
        <p:nvSpPr>
          <p:cNvPr id="19" name="Trapezoid 18">
            <a:extLst>
              <a:ext uri="{FF2B5EF4-FFF2-40B4-BE49-F238E27FC236}">
                <a16:creationId xmlns:a16="http://schemas.microsoft.com/office/drawing/2014/main" id="{12EE96DA-B8E1-4988-8CD3-FA2608EE4E35}"/>
              </a:ext>
            </a:extLst>
          </p:cNvPr>
          <p:cNvSpPr/>
          <p:nvPr/>
        </p:nvSpPr>
        <p:spPr>
          <a:xfrm rot="18835027">
            <a:off x="-299887" y="226245"/>
            <a:ext cx="1229012" cy="247273"/>
          </a:xfrm>
          <a:prstGeom prst="trapezoid">
            <a:avLst>
              <a:gd name="adj" fmla="val 104056"/>
            </a:avLst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rapezoid 17">
            <a:extLst>
              <a:ext uri="{FF2B5EF4-FFF2-40B4-BE49-F238E27FC236}">
                <a16:creationId xmlns:a16="http://schemas.microsoft.com/office/drawing/2014/main" id="{D3569421-D400-4086-A2F8-B171AAA6482E}"/>
              </a:ext>
            </a:extLst>
          </p:cNvPr>
          <p:cNvSpPr/>
          <p:nvPr/>
        </p:nvSpPr>
        <p:spPr>
          <a:xfrm rot="18840000">
            <a:off x="-387953" y="713782"/>
            <a:ext cx="2268150" cy="87944"/>
          </a:xfrm>
          <a:prstGeom prst="trapezoid">
            <a:avLst>
              <a:gd name="adj" fmla="val 117003"/>
            </a:avLst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rapezoid 16">
            <a:extLst>
              <a:ext uri="{FF2B5EF4-FFF2-40B4-BE49-F238E27FC236}">
                <a16:creationId xmlns:a16="http://schemas.microsoft.com/office/drawing/2014/main" id="{1A4E1692-19ED-4EAD-9B6C-049FE34FEF6C}"/>
              </a:ext>
            </a:extLst>
          </p:cNvPr>
          <p:cNvSpPr/>
          <p:nvPr/>
        </p:nvSpPr>
        <p:spPr>
          <a:xfrm rot="18840000">
            <a:off x="-665493" y="1059597"/>
            <a:ext cx="3645757" cy="255185"/>
          </a:xfrm>
          <a:prstGeom prst="trapezoid">
            <a:avLst>
              <a:gd name="adj" fmla="val 117003"/>
            </a:avLst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B0B05C6-6196-48A6-B238-990381A2D096}"/>
              </a:ext>
            </a:extLst>
          </p:cNvPr>
          <p:cNvCxnSpPr>
            <a:cxnSpLocks/>
          </p:cNvCxnSpPr>
          <p:nvPr/>
        </p:nvCxnSpPr>
        <p:spPr>
          <a:xfrm flipH="1">
            <a:off x="797897" y="1127654"/>
            <a:ext cx="4143374" cy="4543425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rapezoid 14">
            <a:extLst>
              <a:ext uri="{FF2B5EF4-FFF2-40B4-BE49-F238E27FC236}">
                <a16:creationId xmlns:a16="http://schemas.microsoft.com/office/drawing/2014/main" id="{5172D5DD-6B30-428E-9C8A-1241563235E4}"/>
              </a:ext>
            </a:extLst>
          </p:cNvPr>
          <p:cNvSpPr/>
          <p:nvPr/>
        </p:nvSpPr>
        <p:spPr>
          <a:xfrm rot="18840000">
            <a:off x="-1060794" y="2003303"/>
            <a:ext cx="6202264" cy="241295"/>
          </a:xfrm>
          <a:prstGeom prst="trapezoid">
            <a:avLst>
              <a:gd name="adj" fmla="val 117003"/>
            </a:avLst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rapezoid 15">
            <a:extLst>
              <a:ext uri="{FF2B5EF4-FFF2-40B4-BE49-F238E27FC236}">
                <a16:creationId xmlns:a16="http://schemas.microsoft.com/office/drawing/2014/main" id="{0D991AFB-9ADC-4E92-AB46-508C89D5383B}"/>
              </a:ext>
            </a:extLst>
          </p:cNvPr>
          <p:cNvSpPr/>
          <p:nvPr/>
        </p:nvSpPr>
        <p:spPr>
          <a:xfrm rot="18840000">
            <a:off x="-887233" y="1317047"/>
            <a:ext cx="4753844" cy="442209"/>
          </a:xfrm>
          <a:prstGeom prst="trapezoid">
            <a:avLst>
              <a:gd name="adj" fmla="val 100196"/>
            </a:avLst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BA646F24-D90A-4811-BC05-192DCE971A63}"/>
              </a:ext>
            </a:extLst>
          </p:cNvPr>
          <p:cNvSpPr txBox="1">
            <a:spLocks/>
          </p:cNvSpPr>
          <p:nvPr/>
        </p:nvSpPr>
        <p:spPr>
          <a:xfrm>
            <a:off x="6005921" y="5630880"/>
            <a:ext cx="1393386" cy="408949"/>
          </a:xfrm>
          <a:prstGeom prst="rect">
            <a:avLst/>
          </a:prstGeom>
          <a:solidFill>
            <a:schemeClr val="accent2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fa-IR" sz="2400" dirty="0">
                <a:cs typeface="B Lotus" panose="00000400000000000000" pitchFamily="2" charset="-78"/>
              </a:rPr>
              <a:t>در سالمندان</a:t>
            </a:r>
            <a:endParaRPr lang="en-US" sz="2400" dirty="0">
              <a:cs typeface="B Lotus" panose="00000400000000000000" pitchFamily="2" charset="-78"/>
            </a:endParaRPr>
          </a:p>
        </p:txBody>
      </p:sp>
      <p:sp>
        <p:nvSpPr>
          <p:cNvPr id="25" name="Text Placeholder 12">
            <a:extLst>
              <a:ext uri="{FF2B5EF4-FFF2-40B4-BE49-F238E27FC236}">
                <a16:creationId xmlns:a16="http://schemas.microsoft.com/office/drawing/2014/main" id="{E89DE817-BE46-4DD4-9104-1D9FC823F7A1}"/>
              </a:ext>
            </a:extLst>
          </p:cNvPr>
          <p:cNvSpPr txBox="1">
            <a:spLocks/>
          </p:cNvSpPr>
          <p:nvPr/>
        </p:nvSpPr>
        <p:spPr>
          <a:xfrm>
            <a:off x="7383522" y="5630880"/>
            <a:ext cx="3026243" cy="408384"/>
          </a:xfrm>
          <a:prstGeom prst="rect">
            <a:avLst/>
          </a:prstGeom>
          <a:solidFill>
            <a:schemeClr val="accent1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fa-IR" sz="2400" dirty="0">
                <a:cs typeface="B Lotus" panose="00000400000000000000" pitchFamily="2" charset="-78"/>
              </a:rPr>
              <a:t>روشهای کمک به یادگیری</a:t>
            </a:r>
            <a:endParaRPr lang="en-US" sz="2400" dirty="0">
              <a:cs typeface="B Lotus" panose="00000400000000000000" pitchFamily="2" charset="-78"/>
            </a:endParaRPr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70388831-2A01-4BA8-ACC4-F259E84A9C20}"/>
              </a:ext>
            </a:extLst>
          </p:cNvPr>
          <p:cNvSpPr txBox="1">
            <a:spLocks/>
          </p:cNvSpPr>
          <p:nvPr/>
        </p:nvSpPr>
        <p:spPr>
          <a:xfrm>
            <a:off x="6319158" y="3025615"/>
            <a:ext cx="4301382" cy="799981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rtl="1">
              <a:buFont typeface="Wingdings" panose="05000000000000000000" pitchFamily="2" charset="2"/>
              <a:buChar char="ü"/>
            </a:pPr>
            <a:r>
              <a:rPr lang="fa-IR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B Lotus" panose="00000400000000000000" pitchFamily="2" charset="-78"/>
              </a:rPr>
              <a:t>ارائه مطالب کم در هر جلسه</a:t>
            </a:r>
          </a:p>
          <a:p>
            <a:pPr marL="285750" indent="-285750" rtl="1">
              <a:buFont typeface="Wingdings" panose="05000000000000000000" pitchFamily="2" charset="2"/>
              <a:buChar char="ü"/>
            </a:pPr>
            <a:r>
              <a:rPr lang="fa-I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B Lotus" panose="00000400000000000000" pitchFamily="2" charset="-78"/>
              </a:rPr>
              <a:t>تکرار</a:t>
            </a:r>
          </a:p>
          <a:p>
            <a:pPr marL="285750" indent="-285750" rtl="1">
              <a:buFont typeface="Wingdings" panose="05000000000000000000" pitchFamily="2" charset="2"/>
              <a:buChar char="ü"/>
            </a:pPr>
            <a:r>
              <a:rPr lang="fa-I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B Lotus" panose="00000400000000000000" pitchFamily="2" charset="-78"/>
              </a:rPr>
              <a:t>استفاده از روشهای تقویتی</a:t>
            </a:r>
          </a:p>
          <a:p>
            <a:pPr marL="285750" indent="-285750" rtl="1">
              <a:buFont typeface="Wingdings" panose="05000000000000000000" pitchFamily="2" charset="2"/>
              <a:buChar char="ü"/>
            </a:pPr>
            <a:r>
              <a:rPr lang="fa-I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B Lotus" panose="00000400000000000000" pitchFamily="2" charset="-78"/>
              </a:rPr>
              <a:t>استفاده از نوشته های پر رنگ و درشت</a:t>
            </a:r>
          </a:p>
          <a:p>
            <a:pPr marL="285750" indent="-285750" rtl="1">
              <a:buFont typeface="Wingdings" panose="05000000000000000000" pitchFamily="2" charset="2"/>
              <a:buChar char="ü"/>
            </a:pPr>
            <a:r>
              <a:rPr lang="fa-I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B Lotus" panose="00000400000000000000" pitchFamily="2" charset="-78"/>
              </a:rPr>
              <a:t>کاغذ مات</a:t>
            </a:r>
          </a:p>
          <a:p>
            <a:pPr marL="285750" indent="-285750" rtl="1">
              <a:buFont typeface="Wingdings" panose="05000000000000000000" pitchFamily="2" charset="2"/>
              <a:buChar char="ü"/>
            </a:pPr>
            <a:r>
              <a:rPr lang="fa-I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B Lotus" panose="00000400000000000000" pitchFamily="2" charset="-78"/>
              </a:rPr>
              <a:t>تلفظ واضح و شمرده و استفاده از اشارات بینایی</a:t>
            </a:r>
          </a:p>
          <a:p>
            <a:pPr marL="285750" indent="-285750" rtl="1">
              <a:buFont typeface="Wingdings" panose="05000000000000000000" pitchFamily="2" charset="2"/>
              <a:buChar char="ü"/>
            </a:pPr>
            <a:r>
              <a:rPr lang="fa-I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B Lotus" panose="00000400000000000000" pitchFamily="2" charset="-78"/>
              </a:rPr>
              <a:t>حضور اعضای خانواده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cs typeface="B Lotus" panose="00000400000000000000" pitchFamily="2" charset="-78"/>
            </a:endParaRPr>
          </a:p>
        </p:txBody>
      </p:sp>
      <p:sp>
        <p:nvSpPr>
          <p:cNvPr id="29" name="Text Placeholder 11">
            <a:extLst>
              <a:ext uri="{FF2B5EF4-FFF2-40B4-BE49-F238E27FC236}">
                <a16:creationId xmlns:a16="http://schemas.microsoft.com/office/drawing/2014/main" id="{66360EA3-A14B-4070-BE51-21C11BC75D20}"/>
              </a:ext>
            </a:extLst>
          </p:cNvPr>
          <p:cNvSpPr txBox="1">
            <a:spLocks/>
          </p:cNvSpPr>
          <p:nvPr/>
        </p:nvSpPr>
        <p:spPr>
          <a:xfrm>
            <a:off x="8605073" y="581549"/>
            <a:ext cx="2176195" cy="427729"/>
          </a:xfrm>
          <a:prstGeom prst="rect">
            <a:avLst/>
          </a:prstGeom>
          <a:solidFill>
            <a:schemeClr val="accent2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fa-IR" sz="2400" dirty="0">
                <a:cs typeface="B Lotus" panose="00000400000000000000" pitchFamily="2" charset="-78"/>
              </a:rPr>
              <a:t>بررسی سطح عملکرد</a:t>
            </a:r>
            <a:endParaRPr lang="en-US" sz="2400" dirty="0">
              <a:cs typeface="B Lotus" panose="00000400000000000000" pitchFamily="2" charset="-78"/>
            </a:endParaRPr>
          </a:p>
        </p:txBody>
      </p:sp>
      <p:sp>
        <p:nvSpPr>
          <p:cNvPr id="31" name="Text Placeholder 12">
            <a:extLst>
              <a:ext uri="{FF2B5EF4-FFF2-40B4-BE49-F238E27FC236}">
                <a16:creationId xmlns:a16="http://schemas.microsoft.com/office/drawing/2014/main" id="{4D449ACB-F85E-49CD-A33E-0CC6834D4039}"/>
              </a:ext>
            </a:extLst>
          </p:cNvPr>
          <p:cNvSpPr txBox="1">
            <a:spLocks/>
          </p:cNvSpPr>
          <p:nvPr/>
        </p:nvSpPr>
        <p:spPr>
          <a:xfrm>
            <a:off x="4456122" y="581549"/>
            <a:ext cx="4168281" cy="427729"/>
          </a:xfrm>
          <a:prstGeom prst="rect">
            <a:avLst/>
          </a:prstGeom>
          <a:solidFill>
            <a:schemeClr val="accent1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fa-IR" sz="2400" dirty="0">
                <a:cs typeface="B Lotus" panose="00000400000000000000" pitchFamily="2" charset="-78"/>
              </a:rPr>
              <a:t>فیزیولوژی و روانی سالمند پیش از آموزش</a:t>
            </a:r>
            <a:endParaRPr lang="en-US" sz="2400" dirty="0">
              <a:cs typeface="B Lotus" panose="00000400000000000000" pitchFamily="2" charset="-78"/>
            </a:endParaRPr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362DFBF9-4DBC-4819-996E-419C0988ABBC}"/>
              </a:ext>
            </a:extLst>
          </p:cNvPr>
          <p:cNvSpPr txBox="1">
            <a:spLocks/>
          </p:cNvSpPr>
          <p:nvPr/>
        </p:nvSpPr>
        <p:spPr>
          <a:xfrm>
            <a:off x="4235570" y="1051855"/>
            <a:ext cx="3091569" cy="799981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algn="r" rtl="1">
              <a:buFont typeface="Courier New" panose="02070309020205020404" pitchFamily="49" charset="0"/>
              <a:buChar char="o"/>
            </a:pPr>
            <a:r>
              <a:rPr lang="fa-I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B Lotus" panose="00000400000000000000" pitchFamily="2" charset="-78"/>
              </a:rPr>
              <a:t>کاهش عملکرد مغزی</a:t>
            </a:r>
          </a:p>
          <a:p>
            <a:pPr marL="171450" indent="-171450" algn="r" rtl="1">
              <a:buFont typeface="Courier New" panose="02070309020205020404" pitchFamily="49" charset="0"/>
              <a:buChar char="o"/>
            </a:pPr>
            <a:r>
              <a:rPr lang="fa-I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B Lotus" panose="00000400000000000000" pitchFamily="2" charset="-78"/>
              </a:rPr>
              <a:t>اختلال در حافظه نزدیک</a:t>
            </a:r>
          </a:p>
          <a:p>
            <a:pPr marL="171450" indent="-171450" algn="r" rtl="1">
              <a:buFont typeface="Courier New" panose="02070309020205020404" pitchFamily="49" charset="0"/>
              <a:buChar char="o"/>
            </a:pPr>
            <a:r>
              <a:rPr lang="fa-I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B Lotus" panose="00000400000000000000" pitchFamily="2" charset="-78"/>
              </a:rPr>
              <a:t>اختلال در تفکر انتزاعی</a:t>
            </a:r>
          </a:p>
          <a:p>
            <a:pPr marL="171450" indent="-171450" algn="r" rtl="1">
              <a:buFont typeface="Courier New" panose="02070309020205020404" pitchFamily="49" charset="0"/>
              <a:buChar char="o"/>
            </a:pPr>
            <a:r>
              <a:rPr lang="fa-I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B Lotus" panose="00000400000000000000" pitchFamily="2" charset="-78"/>
              </a:rPr>
              <a:t>عدم تمرکز</a:t>
            </a:r>
          </a:p>
          <a:p>
            <a:pPr marL="171450" indent="-171450" algn="r" rtl="1">
              <a:buFont typeface="Courier New" panose="02070309020205020404" pitchFamily="49" charset="0"/>
              <a:buChar char="o"/>
            </a:pPr>
            <a:r>
              <a:rPr lang="fa-I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B Lotus" panose="00000400000000000000" pitchFamily="2" charset="-78"/>
              </a:rPr>
              <a:t>کند شدن عکس‌العملها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cs typeface="B Lotus" panose="00000400000000000000" pitchFamily="2" charset="-78"/>
            </a:endParaRPr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FCFAF45D-ED89-43E6-8DFB-D9DA1C280184}"/>
              </a:ext>
            </a:extLst>
          </p:cNvPr>
          <p:cNvSpPr txBox="1">
            <a:spLocks/>
          </p:cNvSpPr>
          <p:nvPr/>
        </p:nvSpPr>
        <p:spPr>
          <a:xfrm rot="16200000">
            <a:off x="7624087" y="2572964"/>
            <a:ext cx="7203203" cy="1631847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lnSpc>
                <a:spcPct val="110000"/>
              </a:lnSpc>
              <a:buNone/>
            </a:pPr>
            <a:r>
              <a:rPr lang="fa-IR" altLang="ko-KR" sz="13334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  <a:cs typeface="B Titr" panose="00000700000000000000" pitchFamily="2" charset="-78"/>
              </a:rPr>
              <a:t>سـ‍ال‍م‍ن‍ـد</a:t>
            </a:r>
            <a:endParaRPr lang="en-US" altLang="ko-KR" sz="13334" b="1" dirty="0">
              <a:solidFill>
                <a:schemeClr val="accent1">
                  <a:lumMod val="20000"/>
                  <a:lumOff val="80000"/>
                </a:schemeClr>
              </a:solidFill>
              <a:latin typeface="+mj-lt"/>
              <a:cs typeface="B Titr" panose="00000700000000000000" pitchFamily="2" charset="-78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5969910" y="2983037"/>
            <a:ext cx="4210954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69EC0438-1143-4AF9-A341-861421A1F301}"/>
              </a:ext>
            </a:extLst>
          </p:cNvPr>
          <p:cNvSpPr txBox="1"/>
          <p:nvPr/>
        </p:nvSpPr>
        <p:spPr>
          <a:xfrm>
            <a:off x="1757051" y="6223895"/>
            <a:ext cx="2764023" cy="26161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Sh.Badri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MSc Community Health Nursing</a:t>
            </a:r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D06E88E-E2D5-A378-A94E-002BE82453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93905" y="145184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09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a-IR" dirty="0">
                <a:cs typeface="B Titr" panose="00000700000000000000" pitchFamily="2" charset="-78"/>
              </a:rPr>
              <a:t>شرایط محیط آموزشی</a:t>
            </a:r>
            <a:endParaRPr lang="en-US" dirty="0">
              <a:cs typeface="B Titr" panose="00000700000000000000" pitchFamily="2" charset="-78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CB90725-312B-4B1F-9F72-1FC9AEB11B76}"/>
              </a:ext>
            </a:extLst>
          </p:cNvPr>
          <p:cNvGrpSpPr/>
          <p:nvPr/>
        </p:nvGrpSpPr>
        <p:grpSpPr>
          <a:xfrm>
            <a:off x="3180874" y="1371600"/>
            <a:ext cx="5858505" cy="4918525"/>
            <a:chOff x="706097" y="2133622"/>
            <a:chExt cx="5382876" cy="4141042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8430ADD6-5453-4B5F-81E8-0AC2579A25E0}"/>
                </a:ext>
              </a:extLst>
            </p:cNvPr>
            <p:cNvSpPr/>
            <p:nvPr/>
          </p:nvSpPr>
          <p:spPr>
            <a:xfrm>
              <a:off x="706097" y="2133622"/>
              <a:ext cx="5382876" cy="4141042"/>
            </a:xfrm>
            <a:custGeom>
              <a:avLst/>
              <a:gdLst>
                <a:gd name="connsiteX0" fmla="*/ 8895676 w 8914588"/>
                <a:gd name="connsiteY0" fmla="*/ 5796640 h 6857985"/>
                <a:gd name="connsiteX1" fmla="*/ 8871759 w 8914588"/>
                <a:gd name="connsiteY1" fmla="*/ 5678110 h 6857985"/>
                <a:gd name="connsiteX2" fmla="*/ 8828398 w 8914588"/>
                <a:gd name="connsiteY2" fmla="*/ 5510199 h 6857985"/>
                <a:gd name="connsiteX3" fmla="*/ 8789592 w 8914588"/>
                <a:gd name="connsiteY3" fmla="*/ 5366205 h 6857985"/>
                <a:gd name="connsiteX4" fmla="*/ 8732403 w 8914588"/>
                <a:gd name="connsiteY4" fmla="*/ 5193738 h 6857985"/>
                <a:gd name="connsiteX5" fmla="*/ 8554567 w 8914588"/>
                <a:gd name="connsiteY5" fmla="*/ 4905426 h 6857985"/>
                <a:gd name="connsiteX6" fmla="*/ 8554567 w 8914588"/>
                <a:gd name="connsiteY6" fmla="*/ 4905426 h 6857985"/>
                <a:gd name="connsiteX7" fmla="*/ 8554567 w 8914588"/>
                <a:gd name="connsiteY7" fmla="*/ 4905426 h 6857985"/>
                <a:gd name="connsiteX8" fmla="*/ 8483302 w 8914588"/>
                <a:gd name="connsiteY8" fmla="*/ 4858241 h 6857985"/>
                <a:gd name="connsiteX9" fmla="*/ 8405284 w 8914588"/>
                <a:gd name="connsiteY9" fmla="*/ 4825944 h 6857985"/>
                <a:gd name="connsiteX10" fmla="*/ 6028903 w 8914588"/>
                <a:gd name="connsiteY10" fmla="*/ 4301141 h 6857985"/>
                <a:gd name="connsiteX11" fmla="*/ 6007263 w 8914588"/>
                <a:gd name="connsiteY11" fmla="*/ 4251679 h 6857985"/>
                <a:gd name="connsiteX12" fmla="*/ 6550452 w 8914588"/>
                <a:gd name="connsiteY12" fmla="*/ 3289118 h 6857985"/>
                <a:gd name="connsiteX13" fmla="*/ 7282460 w 8914588"/>
                <a:gd name="connsiteY13" fmla="*/ 874988 h 6857985"/>
                <a:gd name="connsiteX14" fmla="*/ 7225432 w 8914588"/>
                <a:gd name="connsiteY14" fmla="*/ 807303 h 6857985"/>
                <a:gd name="connsiteX15" fmla="*/ 6783282 w 8914588"/>
                <a:gd name="connsiteY15" fmla="*/ 815519 h 6857985"/>
                <a:gd name="connsiteX16" fmla="*/ 6807688 w 8914588"/>
                <a:gd name="connsiteY16" fmla="*/ 721395 h 6857985"/>
                <a:gd name="connsiteX17" fmla="*/ 7032058 w 8914588"/>
                <a:gd name="connsiteY17" fmla="*/ 103849 h 6857985"/>
                <a:gd name="connsiteX18" fmla="*/ 6972264 w 8914588"/>
                <a:gd name="connsiteY18" fmla="*/ 1671 h 6857985"/>
                <a:gd name="connsiteX19" fmla="*/ 6915399 w 8914588"/>
                <a:gd name="connsiteY19" fmla="*/ 451 h 6857985"/>
                <a:gd name="connsiteX20" fmla="*/ 5820234 w 8914588"/>
                <a:gd name="connsiteY20" fmla="*/ 32666 h 6857985"/>
                <a:gd name="connsiteX21" fmla="*/ 4061722 w 8914588"/>
                <a:gd name="connsiteY21" fmla="*/ 48204 h 6857985"/>
                <a:gd name="connsiteX22" fmla="*/ 2205669 w 8914588"/>
                <a:gd name="connsiteY22" fmla="*/ 63743 h 6857985"/>
                <a:gd name="connsiteX23" fmla="*/ 1186893 w 8914588"/>
                <a:gd name="connsiteY23" fmla="*/ 83674 h 6857985"/>
                <a:gd name="connsiteX24" fmla="*/ 977493 w 8914588"/>
                <a:gd name="connsiteY24" fmla="*/ 105395 h 6857985"/>
                <a:gd name="connsiteX25" fmla="*/ 849444 w 8914588"/>
                <a:gd name="connsiteY25" fmla="*/ 218312 h 6857985"/>
                <a:gd name="connsiteX26" fmla="*/ 467739 w 8914588"/>
                <a:gd name="connsiteY26" fmla="*/ 1425580 h 6857985"/>
                <a:gd name="connsiteX27" fmla="*/ 250040 w 8914588"/>
                <a:gd name="connsiteY27" fmla="*/ 2281895 h 6857985"/>
                <a:gd name="connsiteX28" fmla="*/ 118005 w 8914588"/>
                <a:gd name="connsiteY28" fmla="*/ 3555384 h 6857985"/>
                <a:gd name="connsiteX29" fmla="*/ 87824 w 8914588"/>
                <a:gd name="connsiteY29" fmla="*/ 4053504 h 6857985"/>
                <a:gd name="connsiteX30" fmla="*/ 57561 w 8914588"/>
                <a:gd name="connsiteY30" fmla="*/ 4298538 h 6857985"/>
                <a:gd name="connsiteX31" fmla="*/ 2485 w 8914588"/>
                <a:gd name="connsiteY31" fmla="*/ 4527056 h 6857985"/>
                <a:gd name="connsiteX32" fmla="*/ 26484 w 8914588"/>
                <a:gd name="connsiteY32" fmla="*/ 4566106 h 6857985"/>
                <a:gd name="connsiteX33" fmla="*/ 86929 w 8914588"/>
                <a:gd name="connsiteY33" fmla="*/ 4570905 h 6857985"/>
                <a:gd name="connsiteX34" fmla="*/ 252155 w 8914588"/>
                <a:gd name="connsiteY34" fmla="*/ 4554797 h 6857985"/>
                <a:gd name="connsiteX35" fmla="*/ 318702 w 8914588"/>
                <a:gd name="connsiteY35" fmla="*/ 4602633 h 6857985"/>
                <a:gd name="connsiteX36" fmla="*/ 335379 w 8914588"/>
                <a:gd name="connsiteY36" fmla="*/ 4647702 h 6857985"/>
                <a:gd name="connsiteX37" fmla="*/ 403064 w 8914588"/>
                <a:gd name="connsiteY37" fmla="*/ 4738491 h 6857985"/>
                <a:gd name="connsiteX38" fmla="*/ 635243 w 8914588"/>
                <a:gd name="connsiteY38" fmla="*/ 4934794 h 6857985"/>
                <a:gd name="connsiteX39" fmla="*/ 649805 w 8914588"/>
                <a:gd name="connsiteY39" fmla="*/ 4978236 h 6857985"/>
                <a:gd name="connsiteX40" fmla="*/ 508252 w 8914588"/>
                <a:gd name="connsiteY40" fmla="*/ 5684049 h 6857985"/>
                <a:gd name="connsiteX41" fmla="*/ 531519 w 8914588"/>
                <a:gd name="connsiteY41" fmla="*/ 5727735 h 6857985"/>
                <a:gd name="connsiteX42" fmla="*/ 2727625 w 8914588"/>
                <a:gd name="connsiteY42" fmla="*/ 6857963 h 6857985"/>
                <a:gd name="connsiteX43" fmla="*/ 8398939 w 8914588"/>
                <a:gd name="connsiteY43" fmla="*/ 6094390 h 6857985"/>
                <a:gd name="connsiteX44" fmla="*/ 8914551 w 8914588"/>
                <a:gd name="connsiteY44" fmla="*/ 6022068 h 6857985"/>
                <a:gd name="connsiteX45" fmla="*/ 8895676 w 8914588"/>
                <a:gd name="connsiteY45" fmla="*/ 5796640 h 6857985"/>
                <a:gd name="connsiteX46" fmla="*/ 424948 w 8914588"/>
                <a:gd name="connsiteY46" fmla="*/ 4042603 h 6857985"/>
                <a:gd name="connsiteX47" fmla="*/ 428120 w 8914588"/>
                <a:gd name="connsiteY47" fmla="*/ 4042847 h 6857985"/>
                <a:gd name="connsiteX48" fmla="*/ 426331 w 8914588"/>
                <a:gd name="connsiteY48" fmla="*/ 4047566 h 6857985"/>
                <a:gd name="connsiteX49" fmla="*/ 424948 w 8914588"/>
                <a:gd name="connsiteY49" fmla="*/ 4042603 h 6857985"/>
                <a:gd name="connsiteX50" fmla="*/ 575856 w 8914588"/>
                <a:gd name="connsiteY50" fmla="*/ 4035200 h 6857985"/>
                <a:gd name="connsiteX51" fmla="*/ 577565 w 8914588"/>
                <a:gd name="connsiteY51" fmla="*/ 4037315 h 6857985"/>
                <a:gd name="connsiteX52" fmla="*/ 574555 w 8914588"/>
                <a:gd name="connsiteY52" fmla="*/ 4038291 h 6857985"/>
                <a:gd name="connsiteX53" fmla="*/ 575856 w 8914588"/>
                <a:gd name="connsiteY53" fmla="*/ 4035200 h 6857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8914588" h="6857985">
                  <a:moveTo>
                    <a:pt x="8895676" y="5796640"/>
                  </a:moveTo>
                  <a:cubicBezTo>
                    <a:pt x="8896165" y="5755639"/>
                    <a:pt x="8886239" y="5716508"/>
                    <a:pt x="8871759" y="5678110"/>
                  </a:cubicBezTo>
                  <a:cubicBezTo>
                    <a:pt x="8851258" y="5623848"/>
                    <a:pt x="8832059" y="5570074"/>
                    <a:pt x="8828398" y="5510199"/>
                  </a:cubicBezTo>
                  <a:cubicBezTo>
                    <a:pt x="8825388" y="5461143"/>
                    <a:pt x="8814324" y="5411031"/>
                    <a:pt x="8789592" y="5366205"/>
                  </a:cubicBezTo>
                  <a:cubicBezTo>
                    <a:pt x="8759900" y="5312269"/>
                    <a:pt x="8741758" y="5254509"/>
                    <a:pt x="8732403" y="5193738"/>
                  </a:cubicBezTo>
                  <a:cubicBezTo>
                    <a:pt x="8713854" y="5072524"/>
                    <a:pt x="8654711" y="4976284"/>
                    <a:pt x="8554567" y="4905426"/>
                  </a:cubicBezTo>
                  <a:cubicBezTo>
                    <a:pt x="8554567" y="4905426"/>
                    <a:pt x="8554567" y="4905426"/>
                    <a:pt x="8554567" y="4905426"/>
                  </a:cubicBezTo>
                  <a:cubicBezTo>
                    <a:pt x="8554567" y="4905426"/>
                    <a:pt x="8554567" y="4905426"/>
                    <a:pt x="8554567" y="4905426"/>
                  </a:cubicBezTo>
                  <a:cubicBezTo>
                    <a:pt x="8539597" y="4876464"/>
                    <a:pt x="8507219" y="4873699"/>
                    <a:pt x="8483302" y="4858241"/>
                  </a:cubicBezTo>
                  <a:cubicBezTo>
                    <a:pt x="8457268" y="4847421"/>
                    <a:pt x="8432944" y="4832046"/>
                    <a:pt x="8405284" y="4825944"/>
                  </a:cubicBezTo>
                  <a:cubicBezTo>
                    <a:pt x="8225903" y="4786570"/>
                    <a:pt x="6137508" y="4324245"/>
                    <a:pt x="6028903" y="4301141"/>
                  </a:cubicBezTo>
                  <a:cubicBezTo>
                    <a:pt x="5986843" y="4292192"/>
                    <a:pt x="5985297" y="4288938"/>
                    <a:pt x="6007263" y="4251679"/>
                  </a:cubicBezTo>
                  <a:cubicBezTo>
                    <a:pt x="6078202" y="4131521"/>
                    <a:pt x="6508800" y="3404150"/>
                    <a:pt x="6550452" y="3289118"/>
                  </a:cubicBezTo>
                  <a:cubicBezTo>
                    <a:pt x="6864472" y="2681416"/>
                    <a:pt x="7237716" y="1115465"/>
                    <a:pt x="7282460" y="874988"/>
                  </a:cubicBezTo>
                  <a:cubicBezTo>
                    <a:pt x="7293931" y="813567"/>
                    <a:pt x="7288480" y="806164"/>
                    <a:pt x="7225432" y="807303"/>
                  </a:cubicBezTo>
                  <a:cubicBezTo>
                    <a:pt x="7078022" y="809987"/>
                    <a:pt x="6930611" y="812753"/>
                    <a:pt x="6783282" y="815519"/>
                  </a:cubicBezTo>
                  <a:cubicBezTo>
                    <a:pt x="6791418" y="784117"/>
                    <a:pt x="6799146" y="752715"/>
                    <a:pt x="6807688" y="721395"/>
                  </a:cubicBezTo>
                  <a:cubicBezTo>
                    <a:pt x="6865529" y="509391"/>
                    <a:pt x="6941350" y="303895"/>
                    <a:pt x="7032058" y="103849"/>
                  </a:cubicBezTo>
                  <a:cubicBezTo>
                    <a:pt x="7054674" y="53980"/>
                    <a:pt x="7027258" y="7447"/>
                    <a:pt x="6972264" y="1671"/>
                  </a:cubicBezTo>
                  <a:cubicBezTo>
                    <a:pt x="6953471" y="-282"/>
                    <a:pt x="6934354" y="-282"/>
                    <a:pt x="6915399" y="451"/>
                  </a:cubicBezTo>
                  <a:cubicBezTo>
                    <a:pt x="6776205" y="5576"/>
                    <a:pt x="6046068" y="27785"/>
                    <a:pt x="5820234" y="32666"/>
                  </a:cubicBezTo>
                  <a:cubicBezTo>
                    <a:pt x="5557628" y="38361"/>
                    <a:pt x="4385260" y="39256"/>
                    <a:pt x="4061722" y="48204"/>
                  </a:cubicBezTo>
                  <a:cubicBezTo>
                    <a:pt x="3751851" y="56828"/>
                    <a:pt x="2514401" y="57316"/>
                    <a:pt x="2205669" y="63743"/>
                  </a:cubicBezTo>
                  <a:cubicBezTo>
                    <a:pt x="1866104" y="70820"/>
                    <a:pt x="1526214" y="62766"/>
                    <a:pt x="1186893" y="83674"/>
                  </a:cubicBezTo>
                  <a:cubicBezTo>
                    <a:pt x="1117012" y="87986"/>
                    <a:pt x="1046805" y="92541"/>
                    <a:pt x="977493" y="105395"/>
                  </a:cubicBezTo>
                  <a:cubicBezTo>
                    <a:pt x="911516" y="117598"/>
                    <a:pt x="870758" y="151684"/>
                    <a:pt x="849444" y="218312"/>
                  </a:cubicBezTo>
                  <a:cubicBezTo>
                    <a:pt x="720663" y="620274"/>
                    <a:pt x="588466" y="1021097"/>
                    <a:pt x="467739" y="1425580"/>
                  </a:cubicBezTo>
                  <a:cubicBezTo>
                    <a:pt x="383458" y="1708036"/>
                    <a:pt x="302106" y="1991142"/>
                    <a:pt x="250040" y="2281895"/>
                  </a:cubicBezTo>
                  <a:cubicBezTo>
                    <a:pt x="221974" y="2438905"/>
                    <a:pt x="126466" y="3421804"/>
                    <a:pt x="118005" y="3555384"/>
                  </a:cubicBezTo>
                  <a:cubicBezTo>
                    <a:pt x="107511" y="3721424"/>
                    <a:pt x="95227" y="3887301"/>
                    <a:pt x="87824" y="4053504"/>
                  </a:cubicBezTo>
                  <a:cubicBezTo>
                    <a:pt x="84163" y="4136321"/>
                    <a:pt x="75946" y="4217917"/>
                    <a:pt x="57561" y="4298538"/>
                  </a:cubicBezTo>
                  <a:cubicBezTo>
                    <a:pt x="40070" y="4374928"/>
                    <a:pt x="22254" y="4451236"/>
                    <a:pt x="2485" y="4527056"/>
                  </a:cubicBezTo>
                  <a:cubicBezTo>
                    <a:pt x="-4023" y="4551869"/>
                    <a:pt x="1672" y="4561794"/>
                    <a:pt x="26484" y="4566106"/>
                  </a:cubicBezTo>
                  <a:cubicBezTo>
                    <a:pt x="46659" y="4569604"/>
                    <a:pt x="66591" y="4572695"/>
                    <a:pt x="86929" y="4570905"/>
                  </a:cubicBezTo>
                  <a:cubicBezTo>
                    <a:pt x="142086" y="4566024"/>
                    <a:pt x="197812" y="4564234"/>
                    <a:pt x="252155" y="4554797"/>
                  </a:cubicBezTo>
                  <a:cubicBezTo>
                    <a:pt x="294947" y="4547394"/>
                    <a:pt x="328464" y="4538852"/>
                    <a:pt x="318702" y="4602633"/>
                  </a:cubicBezTo>
                  <a:cubicBezTo>
                    <a:pt x="316586" y="4616544"/>
                    <a:pt x="328220" y="4633221"/>
                    <a:pt x="335379" y="4647702"/>
                  </a:cubicBezTo>
                  <a:cubicBezTo>
                    <a:pt x="352300" y="4682033"/>
                    <a:pt x="376868" y="4710913"/>
                    <a:pt x="403064" y="4738491"/>
                  </a:cubicBezTo>
                  <a:cubicBezTo>
                    <a:pt x="473352" y="4812359"/>
                    <a:pt x="554054" y="4874024"/>
                    <a:pt x="635243" y="4934794"/>
                  </a:cubicBezTo>
                  <a:cubicBezTo>
                    <a:pt x="651758" y="4947160"/>
                    <a:pt x="657615" y="4957003"/>
                    <a:pt x="649805" y="4978236"/>
                  </a:cubicBezTo>
                  <a:cubicBezTo>
                    <a:pt x="566094" y="5206104"/>
                    <a:pt x="542014" y="5446012"/>
                    <a:pt x="508252" y="5684049"/>
                  </a:cubicBezTo>
                  <a:cubicBezTo>
                    <a:pt x="504998" y="5706827"/>
                    <a:pt x="511425" y="5717159"/>
                    <a:pt x="531519" y="5727735"/>
                  </a:cubicBezTo>
                  <a:cubicBezTo>
                    <a:pt x="725219" y="5830320"/>
                    <a:pt x="2712005" y="6857149"/>
                    <a:pt x="2727625" y="6857963"/>
                  </a:cubicBezTo>
                  <a:cubicBezTo>
                    <a:pt x="2822645" y="6862763"/>
                    <a:pt x="8260722" y="6109359"/>
                    <a:pt x="8398939" y="6094390"/>
                  </a:cubicBezTo>
                  <a:cubicBezTo>
                    <a:pt x="8512100" y="6082187"/>
                    <a:pt x="8919106" y="6036792"/>
                    <a:pt x="8914551" y="6022068"/>
                  </a:cubicBezTo>
                  <a:cubicBezTo>
                    <a:pt x="8891690" y="5948281"/>
                    <a:pt x="8894700" y="5872461"/>
                    <a:pt x="8895676" y="5796640"/>
                  </a:cubicBezTo>
                  <a:close/>
                  <a:moveTo>
                    <a:pt x="424948" y="4042603"/>
                  </a:moveTo>
                  <a:cubicBezTo>
                    <a:pt x="426005" y="4042766"/>
                    <a:pt x="427144" y="4042847"/>
                    <a:pt x="428120" y="4042847"/>
                  </a:cubicBezTo>
                  <a:cubicBezTo>
                    <a:pt x="427551" y="4044393"/>
                    <a:pt x="426982" y="4045938"/>
                    <a:pt x="426331" y="4047566"/>
                  </a:cubicBezTo>
                  <a:cubicBezTo>
                    <a:pt x="425843" y="4045857"/>
                    <a:pt x="425436" y="4044230"/>
                    <a:pt x="424948" y="4042603"/>
                  </a:cubicBezTo>
                  <a:close/>
                  <a:moveTo>
                    <a:pt x="575856" y="4035200"/>
                  </a:moveTo>
                  <a:cubicBezTo>
                    <a:pt x="576344" y="4035932"/>
                    <a:pt x="576914" y="4036664"/>
                    <a:pt x="577565" y="4037315"/>
                  </a:cubicBezTo>
                  <a:cubicBezTo>
                    <a:pt x="576588" y="4037641"/>
                    <a:pt x="575612" y="4037966"/>
                    <a:pt x="574555" y="4038291"/>
                  </a:cubicBezTo>
                  <a:cubicBezTo>
                    <a:pt x="574961" y="4037234"/>
                    <a:pt x="575368" y="4036258"/>
                    <a:pt x="575856" y="4035200"/>
                  </a:cubicBezTo>
                  <a:close/>
                </a:path>
              </a:pathLst>
            </a:custGeom>
            <a:solidFill>
              <a:schemeClr val="accent1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F75C3FAE-7924-4377-8AE7-83553D856277}"/>
                </a:ext>
              </a:extLst>
            </p:cNvPr>
            <p:cNvSpPr/>
            <p:nvPr/>
          </p:nvSpPr>
          <p:spPr>
            <a:xfrm>
              <a:off x="950132" y="2214764"/>
              <a:ext cx="4926382" cy="3954293"/>
            </a:xfrm>
            <a:custGeom>
              <a:avLst/>
              <a:gdLst>
                <a:gd name="connsiteX0" fmla="*/ 4889421 w 4926382"/>
                <a:gd name="connsiteY0" fmla="*/ 3433129 h 3954293"/>
                <a:gd name="connsiteX1" fmla="*/ 4745835 w 4926382"/>
                <a:gd name="connsiteY1" fmla="*/ 3454645 h 3954293"/>
                <a:gd name="connsiteX2" fmla="*/ 3833821 w 4926382"/>
                <a:gd name="connsiteY2" fmla="*/ 3606729 h 3954293"/>
                <a:gd name="connsiteX3" fmla="*/ 3148165 w 4926382"/>
                <a:gd name="connsiteY3" fmla="*/ 3720694 h 3954293"/>
                <a:gd name="connsiteX4" fmla="*/ 2385141 w 4926382"/>
                <a:gd name="connsiteY4" fmla="*/ 3847283 h 3954293"/>
                <a:gd name="connsiteX5" fmla="*/ 1759857 w 4926382"/>
                <a:gd name="connsiteY5" fmla="*/ 3951277 h 3954293"/>
                <a:gd name="connsiteX6" fmla="*/ 1740061 w 4926382"/>
                <a:gd name="connsiteY6" fmla="*/ 3949754 h 3954293"/>
                <a:gd name="connsiteX7" fmla="*/ 1746889 w 4926382"/>
                <a:gd name="connsiteY7" fmla="*/ 3929810 h 3954293"/>
                <a:gd name="connsiteX8" fmla="*/ 1777099 w 4926382"/>
                <a:gd name="connsiteY8" fmla="*/ 3901564 h 3954293"/>
                <a:gd name="connsiteX9" fmla="*/ 2194986 w 4926382"/>
                <a:gd name="connsiteY9" fmla="*/ 3688371 h 3954293"/>
                <a:gd name="connsiteX10" fmla="*/ 3414116 w 4926382"/>
                <a:gd name="connsiteY10" fmla="*/ 3539579 h 3954293"/>
                <a:gd name="connsiteX11" fmla="*/ 4010761 w 4926382"/>
                <a:gd name="connsiteY11" fmla="*/ 3480140 h 3954293"/>
                <a:gd name="connsiteX12" fmla="*/ 4889421 w 4926382"/>
                <a:gd name="connsiteY12" fmla="*/ 3433129 h 3954293"/>
                <a:gd name="connsiteX13" fmla="*/ 268243 w 4926382"/>
                <a:gd name="connsiteY13" fmla="*/ 3386118 h 3954293"/>
                <a:gd name="connsiteX14" fmla="*/ 441696 w 4926382"/>
                <a:gd name="connsiteY14" fmla="*/ 3416673 h 3954293"/>
                <a:gd name="connsiteX15" fmla="*/ 752054 w 4926382"/>
                <a:gd name="connsiteY15" fmla="*/ 3486034 h 3954293"/>
                <a:gd name="connsiteX16" fmla="*/ 1342166 w 4926382"/>
                <a:gd name="connsiteY16" fmla="*/ 3743584 h 3954293"/>
                <a:gd name="connsiteX17" fmla="*/ 1339170 w 4926382"/>
                <a:gd name="connsiteY17" fmla="*/ 3831956 h 3954293"/>
                <a:gd name="connsiteX18" fmla="*/ 268243 w 4926382"/>
                <a:gd name="connsiteY18" fmla="*/ 3386118 h 3954293"/>
                <a:gd name="connsiteX19" fmla="*/ 4587150 w 4926382"/>
                <a:gd name="connsiteY19" fmla="*/ 3265258 h 3954293"/>
                <a:gd name="connsiteX20" fmla="*/ 4669744 w 4926382"/>
                <a:gd name="connsiteY20" fmla="*/ 3268420 h 3954293"/>
                <a:gd name="connsiteX21" fmla="*/ 1656601 w 4926382"/>
                <a:gd name="connsiteY21" fmla="*/ 3696722 h 3954293"/>
                <a:gd name="connsiteX22" fmla="*/ 1698847 w 4926382"/>
                <a:gd name="connsiteY22" fmla="*/ 3660420 h 3954293"/>
                <a:gd name="connsiteX23" fmla="*/ 1921717 w 4926382"/>
                <a:gd name="connsiteY23" fmla="*/ 3513347 h 3954293"/>
                <a:gd name="connsiteX24" fmla="*/ 2083969 w 4926382"/>
                <a:gd name="connsiteY24" fmla="*/ 3470757 h 3954293"/>
                <a:gd name="connsiteX25" fmla="*/ 2648488 w 4926382"/>
                <a:gd name="connsiteY25" fmla="*/ 3428659 h 3954293"/>
                <a:gd name="connsiteX26" fmla="*/ 2998537 w 4926382"/>
                <a:gd name="connsiteY26" fmla="*/ 3438925 h 3954293"/>
                <a:gd name="connsiteX27" fmla="*/ 3255007 w 4926382"/>
                <a:gd name="connsiteY27" fmla="*/ 3416820 h 3954293"/>
                <a:gd name="connsiteX28" fmla="*/ 3736215 w 4926382"/>
                <a:gd name="connsiteY28" fmla="*/ 3360034 h 3954293"/>
                <a:gd name="connsiteX29" fmla="*/ 4504888 w 4926382"/>
                <a:gd name="connsiteY29" fmla="*/ 3275985 h 3954293"/>
                <a:gd name="connsiteX30" fmla="*/ 4587150 w 4926382"/>
                <a:gd name="connsiteY30" fmla="*/ 3265258 h 3954293"/>
                <a:gd name="connsiteX31" fmla="*/ 263331 w 4926382"/>
                <a:gd name="connsiteY31" fmla="*/ 3197193 h 3954293"/>
                <a:gd name="connsiteX32" fmla="*/ 365015 w 4926382"/>
                <a:gd name="connsiteY32" fmla="*/ 3210652 h 3954293"/>
                <a:gd name="connsiteX33" fmla="*/ 987991 w 4926382"/>
                <a:gd name="connsiteY33" fmla="*/ 3398891 h 3954293"/>
                <a:gd name="connsiteX34" fmla="*/ 1207422 w 4926382"/>
                <a:gd name="connsiteY34" fmla="*/ 3489031 h 3954293"/>
                <a:gd name="connsiteX35" fmla="*/ 1366187 w 4926382"/>
                <a:gd name="connsiteY35" fmla="*/ 3581775 h 3954293"/>
                <a:gd name="connsiteX36" fmla="*/ 1379303 w 4926382"/>
                <a:gd name="connsiteY36" fmla="*/ 3641901 h 3954293"/>
                <a:gd name="connsiteX37" fmla="*/ 263331 w 4926382"/>
                <a:gd name="connsiteY37" fmla="*/ 3197193 h 3954293"/>
                <a:gd name="connsiteX38" fmla="*/ 293296 w 4926382"/>
                <a:gd name="connsiteY38" fmla="*/ 3078168 h 3954293"/>
                <a:gd name="connsiteX39" fmla="*/ 355535 w 4926382"/>
                <a:gd name="connsiteY39" fmla="*/ 3090891 h 3954293"/>
                <a:gd name="connsiteX40" fmla="*/ 644869 w 4926382"/>
                <a:gd name="connsiteY40" fmla="*/ 3173516 h 3954293"/>
                <a:gd name="connsiteX41" fmla="*/ 843030 w 4926382"/>
                <a:gd name="connsiteY41" fmla="*/ 3204512 h 3954293"/>
                <a:gd name="connsiteX42" fmla="*/ 924819 w 4926382"/>
                <a:gd name="connsiteY42" fmla="*/ 3229712 h 3954293"/>
                <a:gd name="connsiteX43" fmla="*/ 1134917 w 4926382"/>
                <a:gd name="connsiteY43" fmla="*/ 3295634 h 3954293"/>
                <a:gd name="connsiteX44" fmla="*/ 1379696 w 4926382"/>
                <a:gd name="connsiteY44" fmla="*/ 3422666 h 3954293"/>
                <a:gd name="connsiteX45" fmla="*/ 1397331 w 4926382"/>
                <a:gd name="connsiteY45" fmla="*/ 3442659 h 3954293"/>
                <a:gd name="connsiteX46" fmla="*/ 1404503 w 4926382"/>
                <a:gd name="connsiteY46" fmla="*/ 3465796 h 3954293"/>
                <a:gd name="connsiteX47" fmla="*/ 1375864 w 4926382"/>
                <a:gd name="connsiteY47" fmla="*/ 3487263 h 3954293"/>
                <a:gd name="connsiteX48" fmla="*/ 305184 w 4926382"/>
                <a:gd name="connsiteY48" fmla="*/ 3086912 h 3954293"/>
                <a:gd name="connsiteX49" fmla="*/ 293296 w 4926382"/>
                <a:gd name="connsiteY49" fmla="*/ 3078168 h 3954293"/>
                <a:gd name="connsiteX50" fmla="*/ 2901238 w 4926382"/>
                <a:gd name="connsiteY50" fmla="*/ 217568 h 3954293"/>
                <a:gd name="connsiteX51" fmla="*/ 2926966 w 4926382"/>
                <a:gd name="connsiteY51" fmla="*/ 218239 h 3954293"/>
                <a:gd name="connsiteX52" fmla="*/ 3679772 w 4926382"/>
                <a:gd name="connsiteY52" fmla="*/ 295313 h 3954293"/>
                <a:gd name="connsiteX53" fmla="*/ 3081064 w 4926382"/>
                <a:gd name="connsiteY53" fmla="*/ 320513 h 3954293"/>
                <a:gd name="connsiteX54" fmla="*/ 1120377 w 4926382"/>
                <a:gd name="connsiteY54" fmla="*/ 594569 h 3954293"/>
                <a:gd name="connsiteX55" fmla="*/ 2541057 w 4926382"/>
                <a:gd name="connsiteY55" fmla="*/ 477951 h 3954293"/>
                <a:gd name="connsiteX56" fmla="*/ 3278145 w 4926382"/>
                <a:gd name="connsiteY56" fmla="*/ 421853 h 3954293"/>
                <a:gd name="connsiteX57" fmla="*/ 4123695 w 4926382"/>
                <a:gd name="connsiteY57" fmla="*/ 406527 h 3954293"/>
                <a:gd name="connsiteX58" fmla="*/ 4158130 w 4926382"/>
                <a:gd name="connsiteY58" fmla="*/ 447397 h 3954293"/>
                <a:gd name="connsiteX59" fmla="*/ 3716123 w 4926382"/>
                <a:gd name="connsiteY59" fmla="*/ 1905116 h 3954293"/>
                <a:gd name="connsiteX60" fmla="*/ 3388130 w 4926382"/>
                <a:gd name="connsiteY60" fmla="*/ 2486336 h 3954293"/>
                <a:gd name="connsiteX61" fmla="*/ 3401197 w 4926382"/>
                <a:gd name="connsiteY61" fmla="*/ 2516204 h 3954293"/>
                <a:gd name="connsiteX62" fmla="*/ 4836123 w 4926382"/>
                <a:gd name="connsiteY62" fmla="*/ 2833095 h 3954293"/>
                <a:gd name="connsiteX63" fmla="*/ 4883330 w 4926382"/>
                <a:gd name="connsiteY63" fmla="*/ 2852400 h 3954293"/>
                <a:gd name="connsiteX64" fmla="*/ 4926362 w 4926382"/>
                <a:gd name="connsiteY64" fmla="*/ 2880891 h 3954293"/>
                <a:gd name="connsiteX65" fmla="*/ 4893056 w 4926382"/>
                <a:gd name="connsiteY65" fmla="*/ 2908940 h 3954293"/>
                <a:gd name="connsiteX66" fmla="*/ 4763912 w 4926382"/>
                <a:gd name="connsiteY66" fmla="*/ 2938070 h 3954293"/>
                <a:gd name="connsiteX67" fmla="*/ 4015821 w 4926382"/>
                <a:gd name="connsiteY67" fmla="*/ 3108624 h 3954293"/>
                <a:gd name="connsiteX68" fmla="*/ 1524166 w 4926382"/>
                <a:gd name="connsiteY68" fmla="*/ 3259087 h 3954293"/>
                <a:gd name="connsiteX69" fmla="*/ 1462468 w 4926382"/>
                <a:gd name="connsiteY69" fmla="*/ 3248772 h 3954293"/>
                <a:gd name="connsiteX70" fmla="*/ 1112075 w 4926382"/>
                <a:gd name="connsiteY70" fmla="*/ 3107642 h 3954293"/>
                <a:gd name="connsiteX71" fmla="*/ 585233 w 4926382"/>
                <a:gd name="connsiteY71" fmla="*/ 2913214 h 3954293"/>
                <a:gd name="connsiteX72" fmla="*/ 223689 w 4926382"/>
                <a:gd name="connsiteY72" fmla="*/ 2814821 h 3954293"/>
                <a:gd name="connsiteX73" fmla="*/ 155163 w 4926382"/>
                <a:gd name="connsiteY73" fmla="*/ 2812021 h 3954293"/>
                <a:gd name="connsiteX74" fmla="*/ 132567 w 4926382"/>
                <a:gd name="connsiteY74" fmla="*/ 2800919 h 3954293"/>
                <a:gd name="connsiteX75" fmla="*/ 143325 w 4926382"/>
                <a:gd name="connsiteY75" fmla="*/ 2780288 h 3954293"/>
                <a:gd name="connsiteX76" fmla="*/ 318103 w 4926382"/>
                <a:gd name="connsiteY76" fmla="*/ 2524456 h 3954293"/>
                <a:gd name="connsiteX77" fmla="*/ 610384 w 4926382"/>
                <a:gd name="connsiteY77" fmla="*/ 1780688 h 3954293"/>
                <a:gd name="connsiteX78" fmla="*/ 874469 w 4926382"/>
                <a:gd name="connsiteY78" fmla="*/ 734225 h 3954293"/>
                <a:gd name="connsiteX79" fmla="*/ 893921 w 4926382"/>
                <a:gd name="connsiteY79" fmla="*/ 650569 h 3954293"/>
                <a:gd name="connsiteX80" fmla="*/ 877072 w 4926382"/>
                <a:gd name="connsiteY80" fmla="*/ 631510 h 3954293"/>
                <a:gd name="connsiteX81" fmla="*/ 723907 w 4926382"/>
                <a:gd name="connsiteY81" fmla="*/ 650323 h 3954293"/>
                <a:gd name="connsiteX82" fmla="*/ 642707 w 4926382"/>
                <a:gd name="connsiteY82" fmla="*/ 716050 h 3954293"/>
                <a:gd name="connsiteX83" fmla="*/ 446560 w 4926382"/>
                <a:gd name="connsiteY83" fmla="*/ 1231397 h 3954293"/>
                <a:gd name="connsiteX84" fmla="*/ 691535 w 4926382"/>
                <a:gd name="connsiteY84" fmla="*/ 787916 h 3954293"/>
                <a:gd name="connsiteX85" fmla="*/ 722728 w 4926382"/>
                <a:gd name="connsiteY85" fmla="*/ 764779 h 3954293"/>
                <a:gd name="connsiteX86" fmla="*/ 750433 w 4926382"/>
                <a:gd name="connsiteY86" fmla="*/ 768120 h 3954293"/>
                <a:gd name="connsiteX87" fmla="*/ 754952 w 4926382"/>
                <a:gd name="connsiteY87" fmla="*/ 793369 h 3954293"/>
                <a:gd name="connsiteX88" fmla="*/ 749156 w 4926382"/>
                <a:gd name="connsiteY88" fmla="*/ 809530 h 3954293"/>
                <a:gd name="connsiteX89" fmla="*/ 273352 w 4926382"/>
                <a:gd name="connsiteY89" fmla="*/ 1993832 h 3954293"/>
                <a:gd name="connsiteX90" fmla="*/ 137921 w 4926382"/>
                <a:gd name="connsiteY90" fmla="*/ 2330863 h 3954293"/>
                <a:gd name="connsiteX91" fmla="*/ 131928 w 4926382"/>
                <a:gd name="connsiteY91" fmla="*/ 2344323 h 3954293"/>
                <a:gd name="connsiteX92" fmla="*/ 113065 w 4926382"/>
                <a:gd name="connsiteY92" fmla="*/ 2359403 h 3954293"/>
                <a:gd name="connsiteX93" fmla="*/ 108988 w 4926382"/>
                <a:gd name="connsiteY93" fmla="*/ 2334891 h 3954293"/>
                <a:gd name="connsiteX94" fmla="*/ 150202 w 4926382"/>
                <a:gd name="connsiteY94" fmla="*/ 2201277 h 3954293"/>
                <a:gd name="connsiteX95" fmla="*/ 195739 w 4926382"/>
                <a:gd name="connsiteY95" fmla="*/ 1940878 h 3954293"/>
                <a:gd name="connsiteX96" fmla="*/ 216075 w 4926382"/>
                <a:gd name="connsiteY96" fmla="*/ 1850344 h 3954293"/>
                <a:gd name="connsiteX97" fmla="*/ 39037 w 4926382"/>
                <a:gd name="connsiteY97" fmla="*/ 2334842 h 3954293"/>
                <a:gd name="connsiteX98" fmla="*/ 16686 w 4926382"/>
                <a:gd name="connsiteY98" fmla="*/ 2359944 h 3954293"/>
                <a:gd name="connsiteX99" fmla="*/ 1212 w 4926382"/>
                <a:gd name="connsiteY99" fmla="*/ 2329537 h 3954293"/>
                <a:gd name="connsiteX100" fmla="*/ 7107 w 4926382"/>
                <a:gd name="connsiteY100" fmla="*/ 2231881 h 3954293"/>
                <a:gd name="connsiteX101" fmla="*/ 62174 w 4926382"/>
                <a:gd name="connsiteY101" fmla="*/ 1915530 h 3954293"/>
                <a:gd name="connsiteX102" fmla="*/ 66055 w 4926382"/>
                <a:gd name="connsiteY102" fmla="*/ 1737411 h 3954293"/>
                <a:gd name="connsiteX103" fmla="*/ 66497 w 4926382"/>
                <a:gd name="connsiteY103" fmla="*/ 1456035 h 3954293"/>
                <a:gd name="connsiteX104" fmla="*/ 108496 w 4926382"/>
                <a:gd name="connsiteY104" fmla="*/ 1212239 h 3954293"/>
                <a:gd name="connsiteX105" fmla="*/ 190237 w 4926382"/>
                <a:gd name="connsiteY105" fmla="*/ 980969 h 3954293"/>
                <a:gd name="connsiteX106" fmla="*/ 209198 w 4926382"/>
                <a:gd name="connsiteY106" fmla="*/ 943832 h 3954293"/>
                <a:gd name="connsiteX107" fmla="*/ 416840 w 4926382"/>
                <a:gd name="connsiteY107" fmla="*/ 652632 h 3954293"/>
                <a:gd name="connsiteX108" fmla="*/ 542497 w 4926382"/>
                <a:gd name="connsiteY108" fmla="*/ 568583 h 3954293"/>
                <a:gd name="connsiteX109" fmla="*/ 1160215 w 4926382"/>
                <a:gd name="connsiteY109" fmla="*/ 403530 h 3954293"/>
                <a:gd name="connsiteX110" fmla="*/ 2901238 w 4926382"/>
                <a:gd name="connsiteY110" fmla="*/ 217568 h 3954293"/>
                <a:gd name="connsiteX111" fmla="*/ 2479457 w 4926382"/>
                <a:gd name="connsiteY111" fmla="*/ 36 h 3954293"/>
                <a:gd name="connsiteX112" fmla="*/ 2918418 w 4926382"/>
                <a:gd name="connsiteY112" fmla="*/ 8681 h 3954293"/>
                <a:gd name="connsiteX113" fmla="*/ 3365632 w 4926382"/>
                <a:gd name="connsiteY113" fmla="*/ 40513 h 3954293"/>
                <a:gd name="connsiteX114" fmla="*/ 3622741 w 4926382"/>
                <a:gd name="connsiteY114" fmla="*/ 54955 h 3954293"/>
                <a:gd name="connsiteX115" fmla="*/ 623648 w 4926382"/>
                <a:gd name="connsiteY115" fmla="*/ 377446 h 3954293"/>
                <a:gd name="connsiteX116" fmla="*/ 771999 w 4926382"/>
                <a:gd name="connsiteY116" fmla="*/ 258078 h 3954293"/>
                <a:gd name="connsiteX117" fmla="*/ 1150341 w 4926382"/>
                <a:gd name="connsiteY117" fmla="*/ 111348 h 3954293"/>
                <a:gd name="connsiteX118" fmla="*/ 1633071 w 4926382"/>
                <a:gd name="connsiteY118" fmla="*/ 45769 h 3954293"/>
                <a:gd name="connsiteX119" fmla="*/ 2479457 w 4926382"/>
                <a:gd name="connsiteY119" fmla="*/ 36 h 3954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4926382" h="3954293">
                  <a:moveTo>
                    <a:pt x="4889421" y="3433129"/>
                  </a:moveTo>
                  <a:cubicBezTo>
                    <a:pt x="4889666" y="3434554"/>
                    <a:pt x="4745589" y="3453220"/>
                    <a:pt x="4745835" y="3454645"/>
                  </a:cubicBezTo>
                  <a:cubicBezTo>
                    <a:pt x="4696909" y="3462849"/>
                    <a:pt x="4088916" y="3564287"/>
                    <a:pt x="3833821" y="3606729"/>
                  </a:cubicBezTo>
                  <a:cubicBezTo>
                    <a:pt x="3605253" y="3644750"/>
                    <a:pt x="3376685" y="3682771"/>
                    <a:pt x="3148165" y="3720694"/>
                  </a:cubicBezTo>
                  <a:cubicBezTo>
                    <a:pt x="2893857" y="3762940"/>
                    <a:pt x="2639499" y="3805038"/>
                    <a:pt x="2385141" y="3847283"/>
                  </a:cubicBezTo>
                  <a:cubicBezTo>
                    <a:pt x="2176713" y="3881915"/>
                    <a:pt x="1968285" y="3916694"/>
                    <a:pt x="1759857" y="3951277"/>
                  </a:cubicBezTo>
                  <a:cubicBezTo>
                    <a:pt x="1753225" y="3952357"/>
                    <a:pt x="1744383" y="3958301"/>
                    <a:pt x="1740061" y="3949754"/>
                  </a:cubicBezTo>
                  <a:cubicBezTo>
                    <a:pt x="1736523" y="3942876"/>
                    <a:pt x="1742811" y="3935802"/>
                    <a:pt x="1746889" y="3929810"/>
                  </a:cubicBezTo>
                  <a:cubicBezTo>
                    <a:pt x="1754846" y="3918216"/>
                    <a:pt x="1764622" y="3907802"/>
                    <a:pt x="1777099" y="3901564"/>
                  </a:cubicBezTo>
                  <a:cubicBezTo>
                    <a:pt x="1849113" y="3865656"/>
                    <a:pt x="2120173" y="3708610"/>
                    <a:pt x="2194986" y="3688371"/>
                  </a:cubicBezTo>
                  <a:cubicBezTo>
                    <a:pt x="2320839" y="3654378"/>
                    <a:pt x="3136966" y="3580400"/>
                    <a:pt x="3414116" y="3539579"/>
                  </a:cubicBezTo>
                  <a:cubicBezTo>
                    <a:pt x="3611982" y="3510449"/>
                    <a:pt x="3810685" y="3489277"/>
                    <a:pt x="4010761" y="3480140"/>
                  </a:cubicBezTo>
                  <a:cubicBezTo>
                    <a:pt x="4218010" y="3470659"/>
                    <a:pt x="4851940" y="3434701"/>
                    <a:pt x="4889421" y="3433129"/>
                  </a:cubicBezTo>
                  <a:close/>
                  <a:moveTo>
                    <a:pt x="268243" y="3386118"/>
                  </a:moveTo>
                  <a:cubicBezTo>
                    <a:pt x="327387" y="3391079"/>
                    <a:pt x="384370" y="3404687"/>
                    <a:pt x="441696" y="3416673"/>
                  </a:cubicBezTo>
                  <a:cubicBezTo>
                    <a:pt x="545443" y="3438434"/>
                    <a:pt x="651156" y="3451550"/>
                    <a:pt x="752054" y="3486034"/>
                  </a:cubicBezTo>
                  <a:cubicBezTo>
                    <a:pt x="821612" y="3509809"/>
                    <a:pt x="1342166" y="3736707"/>
                    <a:pt x="1342166" y="3743584"/>
                  </a:cubicBezTo>
                  <a:cubicBezTo>
                    <a:pt x="1342215" y="3775465"/>
                    <a:pt x="1342215" y="3802483"/>
                    <a:pt x="1339170" y="3831956"/>
                  </a:cubicBezTo>
                  <a:cubicBezTo>
                    <a:pt x="1041535" y="3707774"/>
                    <a:pt x="565682" y="3510154"/>
                    <a:pt x="268243" y="3386118"/>
                  </a:cubicBezTo>
                  <a:close/>
                  <a:moveTo>
                    <a:pt x="4587150" y="3265258"/>
                  </a:moveTo>
                  <a:cubicBezTo>
                    <a:pt x="4614653" y="3263963"/>
                    <a:pt x="4642210" y="3264982"/>
                    <a:pt x="4669744" y="3268420"/>
                  </a:cubicBezTo>
                  <a:cubicBezTo>
                    <a:pt x="3667934" y="3410827"/>
                    <a:pt x="2666123" y="3553234"/>
                    <a:pt x="1656601" y="3696722"/>
                  </a:cubicBezTo>
                  <a:cubicBezTo>
                    <a:pt x="1674089" y="3681641"/>
                    <a:pt x="1686026" y="3670490"/>
                    <a:pt x="1698847" y="3660420"/>
                  </a:cubicBezTo>
                  <a:cubicBezTo>
                    <a:pt x="1769043" y="3605255"/>
                    <a:pt x="1844594" y="3557999"/>
                    <a:pt x="1921717" y="3513347"/>
                  </a:cubicBezTo>
                  <a:cubicBezTo>
                    <a:pt x="1971675" y="3484413"/>
                    <a:pt x="2027724" y="3476455"/>
                    <a:pt x="2083969" y="3470757"/>
                  </a:cubicBezTo>
                  <a:cubicBezTo>
                    <a:pt x="2271766" y="3451746"/>
                    <a:pt x="2460103" y="3438778"/>
                    <a:pt x="2648488" y="3428659"/>
                  </a:cubicBezTo>
                  <a:cubicBezTo>
                    <a:pt x="2792615" y="3432343"/>
                    <a:pt x="2832503" y="3443886"/>
                    <a:pt x="2998537" y="3438925"/>
                  </a:cubicBezTo>
                  <a:cubicBezTo>
                    <a:pt x="3104938" y="3433129"/>
                    <a:pt x="3172580" y="3420799"/>
                    <a:pt x="3255007" y="3416820"/>
                  </a:cubicBezTo>
                  <a:cubicBezTo>
                    <a:pt x="3421288" y="3408862"/>
                    <a:pt x="3573028" y="3387936"/>
                    <a:pt x="3736215" y="3360034"/>
                  </a:cubicBezTo>
                  <a:cubicBezTo>
                    <a:pt x="3841779" y="3342006"/>
                    <a:pt x="4457730" y="3286055"/>
                    <a:pt x="4504888" y="3275985"/>
                  </a:cubicBezTo>
                  <a:cubicBezTo>
                    <a:pt x="4532200" y="3270164"/>
                    <a:pt x="4559648" y="3266554"/>
                    <a:pt x="4587150" y="3265258"/>
                  </a:cubicBezTo>
                  <a:close/>
                  <a:moveTo>
                    <a:pt x="263331" y="3197193"/>
                  </a:moveTo>
                  <a:cubicBezTo>
                    <a:pt x="298896" y="3194049"/>
                    <a:pt x="332103" y="3202252"/>
                    <a:pt x="365015" y="3210652"/>
                  </a:cubicBezTo>
                  <a:cubicBezTo>
                    <a:pt x="575359" y="3264442"/>
                    <a:pt x="783394" y="3326239"/>
                    <a:pt x="987991" y="3398891"/>
                  </a:cubicBezTo>
                  <a:cubicBezTo>
                    <a:pt x="1062314" y="3425270"/>
                    <a:pt x="1131282" y="3466091"/>
                    <a:pt x="1207422" y="3489031"/>
                  </a:cubicBezTo>
                  <a:cubicBezTo>
                    <a:pt x="1223289" y="3493796"/>
                    <a:pt x="1366727" y="3564238"/>
                    <a:pt x="1366187" y="3581775"/>
                  </a:cubicBezTo>
                  <a:cubicBezTo>
                    <a:pt x="1365598" y="3601424"/>
                    <a:pt x="1374096" y="3619551"/>
                    <a:pt x="1379303" y="3641901"/>
                  </a:cubicBezTo>
                  <a:cubicBezTo>
                    <a:pt x="1050377" y="3512954"/>
                    <a:pt x="589310" y="3325011"/>
                    <a:pt x="263331" y="3197193"/>
                  </a:cubicBezTo>
                  <a:close/>
                  <a:moveTo>
                    <a:pt x="293296" y="3078168"/>
                  </a:moveTo>
                  <a:cubicBezTo>
                    <a:pt x="315205" y="3078561"/>
                    <a:pt x="335346" y="3085045"/>
                    <a:pt x="355535" y="3090891"/>
                  </a:cubicBezTo>
                  <a:cubicBezTo>
                    <a:pt x="451865" y="3118793"/>
                    <a:pt x="546623" y="3152442"/>
                    <a:pt x="644869" y="3173516"/>
                  </a:cubicBezTo>
                  <a:cubicBezTo>
                    <a:pt x="710251" y="3187564"/>
                    <a:pt x="777844" y="3187957"/>
                    <a:pt x="843030" y="3204512"/>
                  </a:cubicBezTo>
                  <a:cubicBezTo>
                    <a:pt x="870784" y="3211586"/>
                    <a:pt x="897802" y="3220526"/>
                    <a:pt x="924819" y="3229712"/>
                  </a:cubicBezTo>
                  <a:cubicBezTo>
                    <a:pt x="994328" y="3253389"/>
                    <a:pt x="1063984" y="3276378"/>
                    <a:pt x="1134917" y="3295634"/>
                  </a:cubicBezTo>
                  <a:cubicBezTo>
                    <a:pt x="1225401" y="3320196"/>
                    <a:pt x="1299626" y="3377326"/>
                    <a:pt x="1379696" y="3422666"/>
                  </a:cubicBezTo>
                  <a:cubicBezTo>
                    <a:pt x="1387015" y="3426792"/>
                    <a:pt x="1392124" y="3435438"/>
                    <a:pt x="1397331" y="3442659"/>
                  </a:cubicBezTo>
                  <a:cubicBezTo>
                    <a:pt x="1402194" y="3449340"/>
                    <a:pt x="1403914" y="3457396"/>
                    <a:pt x="1404503" y="3465796"/>
                  </a:cubicBezTo>
                  <a:cubicBezTo>
                    <a:pt x="1406419" y="3494533"/>
                    <a:pt x="1402784" y="3497333"/>
                    <a:pt x="1375864" y="3487263"/>
                  </a:cubicBezTo>
                  <a:cubicBezTo>
                    <a:pt x="1018938" y="3353845"/>
                    <a:pt x="662062" y="3220428"/>
                    <a:pt x="305184" y="3086912"/>
                  </a:cubicBezTo>
                  <a:cubicBezTo>
                    <a:pt x="300763" y="3085340"/>
                    <a:pt x="295507" y="3084799"/>
                    <a:pt x="293296" y="3078168"/>
                  </a:cubicBezTo>
                  <a:close/>
                  <a:moveTo>
                    <a:pt x="2901238" y="217568"/>
                  </a:moveTo>
                  <a:cubicBezTo>
                    <a:pt x="2913599" y="217440"/>
                    <a:pt x="2922302" y="217659"/>
                    <a:pt x="2926966" y="218239"/>
                  </a:cubicBezTo>
                  <a:cubicBezTo>
                    <a:pt x="3000650" y="217552"/>
                    <a:pt x="3478369" y="222857"/>
                    <a:pt x="3679772" y="295313"/>
                  </a:cubicBezTo>
                  <a:cubicBezTo>
                    <a:pt x="3638018" y="296541"/>
                    <a:pt x="3103808" y="317909"/>
                    <a:pt x="3081064" y="320513"/>
                  </a:cubicBezTo>
                  <a:cubicBezTo>
                    <a:pt x="2217141" y="362906"/>
                    <a:pt x="1149163" y="586267"/>
                    <a:pt x="1120377" y="594569"/>
                  </a:cubicBezTo>
                  <a:cubicBezTo>
                    <a:pt x="1202068" y="584646"/>
                    <a:pt x="2468011" y="485516"/>
                    <a:pt x="2541057" y="477951"/>
                  </a:cubicBezTo>
                  <a:cubicBezTo>
                    <a:pt x="2640973" y="467587"/>
                    <a:pt x="3147134" y="426225"/>
                    <a:pt x="3278145" y="421853"/>
                  </a:cubicBezTo>
                  <a:cubicBezTo>
                    <a:pt x="3360573" y="419102"/>
                    <a:pt x="4034685" y="408148"/>
                    <a:pt x="4123695" y="406527"/>
                  </a:cubicBezTo>
                  <a:cubicBezTo>
                    <a:pt x="4161765" y="405839"/>
                    <a:pt x="4165057" y="410309"/>
                    <a:pt x="4158130" y="447397"/>
                  </a:cubicBezTo>
                  <a:cubicBezTo>
                    <a:pt x="4131064" y="592604"/>
                    <a:pt x="3905737" y="1538169"/>
                    <a:pt x="3716123" y="1905116"/>
                  </a:cubicBezTo>
                  <a:cubicBezTo>
                    <a:pt x="3690972" y="1974625"/>
                    <a:pt x="3430966" y="2413832"/>
                    <a:pt x="3388130" y="2486336"/>
                  </a:cubicBezTo>
                  <a:cubicBezTo>
                    <a:pt x="3374818" y="2508835"/>
                    <a:pt x="3375801" y="2510800"/>
                    <a:pt x="3401197" y="2516204"/>
                  </a:cubicBezTo>
                  <a:cubicBezTo>
                    <a:pt x="3466727" y="2530203"/>
                    <a:pt x="4727807" y="2809319"/>
                    <a:pt x="4836123" y="2833095"/>
                  </a:cubicBezTo>
                  <a:cubicBezTo>
                    <a:pt x="4852873" y="2836582"/>
                    <a:pt x="4867610" y="2845866"/>
                    <a:pt x="4883330" y="2852400"/>
                  </a:cubicBezTo>
                  <a:cubicBezTo>
                    <a:pt x="4897772" y="2861782"/>
                    <a:pt x="4917323" y="2863403"/>
                    <a:pt x="4926362" y="2880891"/>
                  </a:cubicBezTo>
                  <a:cubicBezTo>
                    <a:pt x="4927098" y="2904225"/>
                    <a:pt x="4908039" y="2905354"/>
                    <a:pt x="4893056" y="2908940"/>
                  </a:cubicBezTo>
                  <a:cubicBezTo>
                    <a:pt x="4850173" y="2919207"/>
                    <a:pt x="4806944" y="2928196"/>
                    <a:pt x="4763912" y="2938070"/>
                  </a:cubicBezTo>
                  <a:cubicBezTo>
                    <a:pt x="4514614" y="2995249"/>
                    <a:pt x="4264678" y="3049530"/>
                    <a:pt x="4015821" y="3108624"/>
                  </a:cubicBezTo>
                  <a:cubicBezTo>
                    <a:pt x="3753506" y="3176119"/>
                    <a:pt x="2650012" y="3224259"/>
                    <a:pt x="1524166" y="3259087"/>
                  </a:cubicBezTo>
                  <a:cubicBezTo>
                    <a:pt x="1501864" y="3264393"/>
                    <a:pt x="1482264" y="3256877"/>
                    <a:pt x="1462468" y="3248772"/>
                  </a:cubicBezTo>
                  <a:cubicBezTo>
                    <a:pt x="1345998" y="3200926"/>
                    <a:pt x="1229380" y="3153424"/>
                    <a:pt x="1112075" y="3107642"/>
                  </a:cubicBezTo>
                  <a:cubicBezTo>
                    <a:pt x="937689" y="3039607"/>
                    <a:pt x="763058" y="2971965"/>
                    <a:pt x="585233" y="2913214"/>
                  </a:cubicBezTo>
                  <a:cubicBezTo>
                    <a:pt x="466553" y="2874014"/>
                    <a:pt x="347822" y="2834273"/>
                    <a:pt x="223689" y="2814821"/>
                  </a:cubicBezTo>
                  <a:cubicBezTo>
                    <a:pt x="200847" y="2811235"/>
                    <a:pt x="177956" y="2814035"/>
                    <a:pt x="155163" y="2812021"/>
                  </a:cubicBezTo>
                  <a:cubicBezTo>
                    <a:pt x="146370" y="2811235"/>
                    <a:pt x="135710" y="2811137"/>
                    <a:pt x="132567" y="2800919"/>
                  </a:cubicBezTo>
                  <a:cubicBezTo>
                    <a:pt x="129865" y="2792077"/>
                    <a:pt x="137381" y="2785642"/>
                    <a:pt x="143325" y="2780288"/>
                  </a:cubicBezTo>
                  <a:cubicBezTo>
                    <a:pt x="222166" y="2709109"/>
                    <a:pt x="272174" y="2617396"/>
                    <a:pt x="318103" y="2524456"/>
                  </a:cubicBezTo>
                  <a:cubicBezTo>
                    <a:pt x="436440" y="2284933"/>
                    <a:pt x="533311" y="2036618"/>
                    <a:pt x="610384" y="1780688"/>
                  </a:cubicBezTo>
                  <a:cubicBezTo>
                    <a:pt x="714230" y="1435846"/>
                    <a:pt x="795233" y="1085257"/>
                    <a:pt x="874469" y="734225"/>
                  </a:cubicBezTo>
                  <a:cubicBezTo>
                    <a:pt x="880756" y="706323"/>
                    <a:pt x="887142" y="678373"/>
                    <a:pt x="893921" y="650569"/>
                  </a:cubicBezTo>
                  <a:cubicBezTo>
                    <a:pt x="897851" y="634310"/>
                    <a:pt x="892595" y="629987"/>
                    <a:pt x="877072" y="631510"/>
                  </a:cubicBezTo>
                  <a:cubicBezTo>
                    <a:pt x="829079" y="636176"/>
                    <a:pt x="727051" y="650618"/>
                    <a:pt x="723907" y="650323"/>
                  </a:cubicBezTo>
                  <a:cubicBezTo>
                    <a:pt x="675227" y="645706"/>
                    <a:pt x="657739" y="674738"/>
                    <a:pt x="642707" y="716050"/>
                  </a:cubicBezTo>
                  <a:cubicBezTo>
                    <a:pt x="577177" y="896625"/>
                    <a:pt x="512139" y="1077495"/>
                    <a:pt x="446560" y="1231397"/>
                  </a:cubicBezTo>
                  <a:cubicBezTo>
                    <a:pt x="466110" y="1183355"/>
                    <a:pt x="625956" y="865776"/>
                    <a:pt x="691535" y="787916"/>
                  </a:cubicBezTo>
                  <a:cubicBezTo>
                    <a:pt x="699984" y="777895"/>
                    <a:pt x="709956" y="769201"/>
                    <a:pt x="722728" y="764779"/>
                  </a:cubicBezTo>
                  <a:cubicBezTo>
                    <a:pt x="732406" y="761439"/>
                    <a:pt x="742279" y="760555"/>
                    <a:pt x="750433" y="768120"/>
                  </a:cubicBezTo>
                  <a:cubicBezTo>
                    <a:pt x="757998" y="775095"/>
                    <a:pt x="757016" y="784281"/>
                    <a:pt x="754952" y="793369"/>
                  </a:cubicBezTo>
                  <a:cubicBezTo>
                    <a:pt x="753675" y="798969"/>
                    <a:pt x="751269" y="804225"/>
                    <a:pt x="749156" y="809530"/>
                  </a:cubicBezTo>
                  <a:cubicBezTo>
                    <a:pt x="591570" y="1204674"/>
                    <a:pt x="431331" y="1598786"/>
                    <a:pt x="273352" y="1993832"/>
                  </a:cubicBezTo>
                  <a:cubicBezTo>
                    <a:pt x="228405" y="2106274"/>
                    <a:pt x="182721" y="2218372"/>
                    <a:pt x="137921" y="2330863"/>
                  </a:cubicBezTo>
                  <a:cubicBezTo>
                    <a:pt x="136103" y="2335431"/>
                    <a:pt x="134433" y="2340098"/>
                    <a:pt x="131928" y="2344323"/>
                  </a:cubicBezTo>
                  <a:cubicBezTo>
                    <a:pt x="127507" y="2351888"/>
                    <a:pt x="123282" y="2363726"/>
                    <a:pt x="113065" y="2359403"/>
                  </a:cubicBezTo>
                  <a:cubicBezTo>
                    <a:pt x="103928" y="2355523"/>
                    <a:pt x="106384" y="2343537"/>
                    <a:pt x="108988" y="2334891"/>
                  </a:cubicBezTo>
                  <a:cubicBezTo>
                    <a:pt x="122349" y="2290239"/>
                    <a:pt x="135956" y="2245586"/>
                    <a:pt x="150202" y="2201277"/>
                  </a:cubicBezTo>
                  <a:cubicBezTo>
                    <a:pt x="177514" y="2116393"/>
                    <a:pt x="185374" y="2028512"/>
                    <a:pt x="195739" y="1940878"/>
                  </a:cubicBezTo>
                  <a:cubicBezTo>
                    <a:pt x="199423" y="1909930"/>
                    <a:pt x="205956" y="1879720"/>
                    <a:pt x="216075" y="1850344"/>
                  </a:cubicBezTo>
                  <a:cubicBezTo>
                    <a:pt x="162827" y="2013923"/>
                    <a:pt x="98426" y="2173474"/>
                    <a:pt x="39037" y="2334842"/>
                  </a:cubicBezTo>
                  <a:cubicBezTo>
                    <a:pt x="34959" y="2345944"/>
                    <a:pt x="31324" y="2362105"/>
                    <a:pt x="16686" y="2359944"/>
                  </a:cubicBezTo>
                  <a:cubicBezTo>
                    <a:pt x="2637" y="2357832"/>
                    <a:pt x="2637" y="2341228"/>
                    <a:pt x="1212" y="2329537"/>
                  </a:cubicBezTo>
                  <a:cubicBezTo>
                    <a:pt x="-2767" y="2296723"/>
                    <a:pt x="4061" y="2264302"/>
                    <a:pt x="7107" y="2231881"/>
                  </a:cubicBezTo>
                  <a:cubicBezTo>
                    <a:pt x="17177" y="2125039"/>
                    <a:pt x="40215" y="2020358"/>
                    <a:pt x="62174" y="1915530"/>
                  </a:cubicBezTo>
                  <a:cubicBezTo>
                    <a:pt x="74503" y="1856681"/>
                    <a:pt x="72391" y="1796653"/>
                    <a:pt x="66055" y="1737411"/>
                  </a:cubicBezTo>
                  <a:cubicBezTo>
                    <a:pt x="55984" y="1643439"/>
                    <a:pt x="55100" y="1549909"/>
                    <a:pt x="66497" y="1456035"/>
                  </a:cubicBezTo>
                  <a:cubicBezTo>
                    <a:pt x="76468" y="1374049"/>
                    <a:pt x="85015" y="1291720"/>
                    <a:pt x="108496" y="1212239"/>
                  </a:cubicBezTo>
                  <a:cubicBezTo>
                    <a:pt x="131682" y="1133790"/>
                    <a:pt x="157816" y="1056225"/>
                    <a:pt x="190237" y="980969"/>
                  </a:cubicBezTo>
                  <a:cubicBezTo>
                    <a:pt x="195739" y="968197"/>
                    <a:pt x="201240" y="955228"/>
                    <a:pt x="209198" y="943832"/>
                  </a:cubicBezTo>
                  <a:cubicBezTo>
                    <a:pt x="277479" y="846176"/>
                    <a:pt x="334854" y="741053"/>
                    <a:pt x="416840" y="652632"/>
                  </a:cubicBezTo>
                  <a:cubicBezTo>
                    <a:pt x="453142" y="613481"/>
                    <a:pt x="490082" y="581404"/>
                    <a:pt x="542497" y="568583"/>
                  </a:cubicBezTo>
                  <a:cubicBezTo>
                    <a:pt x="570546" y="561706"/>
                    <a:pt x="1067718" y="419299"/>
                    <a:pt x="1160215" y="403530"/>
                  </a:cubicBezTo>
                  <a:cubicBezTo>
                    <a:pt x="1707228" y="299268"/>
                    <a:pt x="2715818" y="219484"/>
                    <a:pt x="2901238" y="217568"/>
                  </a:cubicBezTo>
                  <a:close/>
                  <a:moveTo>
                    <a:pt x="2479457" y="36"/>
                  </a:moveTo>
                  <a:cubicBezTo>
                    <a:pt x="2625794" y="2197"/>
                    <a:pt x="2772081" y="6716"/>
                    <a:pt x="2918418" y="8681"/>
                  </a:cubicBezTo>
                  <a:cubicBezTo>
                    <a:pt x="3068145" y="10646"/>
                    <a:pt x="3216790" y="26169"/>
                    <a:pt x="3365632" y="40513"/>
                  </a:cubicBezTo>
                  <a:cubicBezTo>
                    <a:pt x="3438776" y="47538"/>
                    <a:pt x="3610411" y="51909"/>
                    <a:pt x="3622741" y="54955"/>
                  </a:cubicBezTo>
                  <a:cubicBezTo>
                    <a:pt x="2624566" y="162288"/>
                    <a:pt x="1626342" y="269622"/>
                    <a:pt x="623648" y="377446"/>
                  </a:cubicBezTo>
                  <a:cubicBezTo>
                    <a:pt x="632981" y="364183"/>
                    <a:pt x="757704" y="264857"/>
                    <a:pt x="771999" y="258078"/>
                  </a:cubicBezTo>
                  <a:cubicBezTo>
                    <a:pt x="848630" y="221629"/>
                    <a:pt x="1100925" y="123383"/>
                    <a:pt x="1150341" y="111348"/>
                  </a:cubicBezTo>
                  <a:cubicBezTo>
                    <a:pt x="1227612" y="92534"/>
                    <a:pt x="1550594" y="57067"/>
                    <a:pt x="1633071" y="45769"/>
                  </a:cubicBezTo>
                  <a:cubicBezTo>
                    <a:pt x="1714075" y="34618"/>
                    <a:pt x="2389563" y="-1291"/>
                    <a:pt x="2479457" y="36"/>
                  </a:cubicBezTo>
                  <a:close/>
                </a:path>
              </a:pathLst>
            </a:custGeom>
            <a:solidFill>
              <a:srgbClr val="D8D2C0"/>
            </a:solidFill>
            <a:ln w="81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4146140-E602-44AA-A2D1-BF468CF0E6A9}"/>
                </a:ext>
              </a:extLst>
            </p:cNvPr>
            <p:cNvGrpSpPr/>
            <p:nvPr/>
          </p:nvGrpSpPr>
          <p:grpSpPr>
            <a:xfrm>
              <a:off x="2253056" y="2904435"/>
              <a:ext cx="1833698" cy="2317224"/>
              <a:chOff x="2253056" y="2904435"/>
              <a:chExt cx="1833698" cy="2317224"/>
            </a:xfrm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1A702831-D12D-401E-8F66-F735F1F1EA8A}"/>
                  </a:ext>
                </a:extLst>
              </p:cNvPr>
              <p:cNvSpPr/>
              <p:nvPr/>
            </p:nvSpPr>
            <p:spPr>
              <a:xfrm>
                <a:off x="2253056" y="2904435"/>
                <a:ext cx="1833698" cy="2317096"/>
              </a:xfrm>
              <a:custGeom>
                <a:avLst/>
                <a:gdLst>
                  <a:gd name="connsiteX0" fmla="*/ 1106882 w 1833698"/>
                  <a:gd name="connsiteY0" fmla="*/ 1573954 h 2317096"/>
                  <a:gd name="connsiteX1" fmla="*/ 1060702 w 1833698"/>
                  <a:gd name="connsiteY1" fmla="*/ 1619332 h 2317096"/>
                  <a:gd name="connsiteX2" fmla="*/ 1116604 w 1833698"/>
                  <a:gd name="connsiteY2" fmla="*/ 1609901 h 2317096"/>
                  <a:gd name="connsiteX3" fmla="*/ 1131096 w 1833698"/>
                  <a:gd name="connsiteY3" fmla="*/ 1579051 h 2317096"/>
                  <a:gd name="connsiteX4" fmla="*/ 1106882 w 1833698"/>
                  <a:gd name="connsiteY4" fmla="*/ 1573954 h 2317096"/>
                  <a:gd name="connsiteX5" fmla="*/ 1285820 w 1833698"/>
                  <a:gd name="connsiteY5" fmla="*/ 153 h 2317096"/>
                  <a:gd name="connsiteX6" fmla="*/ 1341292 w 1833698"/>
                  <a:gd name="connsiteY6" fmla="*/ 12035 h 2317096"/>
                  <a:gd name="connsiteX7" fmla="*/ 1426520 w 1833698"/>
                  <a:gd name="connsiteY7" fmla="*/ 136315 h 2317096"/>
                  <a:gd name="connsiteX8" fmla="*/ 1396113 w 1833698"/>
                  <a:gd name="connsiteY8" fmla="*/ 207838 h 2317096"/>
                  <a:gd name="connsiteX9" fmla="*/ 1392674 w 1833698"/>
                  <a:gd name="connsiteY9" fmla="*/ 229551 h 2317096"/>
                  <a:gd name="connsiteX10" fmla="*/ 1429565 w 1833698"/>
                  <a:gd name="connsiteY10" fmla="*/ 403102 h 2317096"/>
                  <a:gd name="connsiteX11" fmla="*/ 1393558 w 1833698"/>
                  <a:gd name="connsiteY11" fmla="*/ 495747 h 2317096"/>
                  <a:gd name="connsiteX12" fmla="*/ 1386337 w 1833698"/>
                  <a:gd name="connsiteY12" fmla="*/ 513726 h 2317096"/>
                  <a:gd name="connsiteX13" fmla="*/ 1497011 w 1833698"/>
                  <a:gd name="connsiteY13" fmla="*/ 623319 h 2317096"/>
                  <a:gd name="connsiteX14" fmla="*/ 1589607 w 1833698"/>
                  <a:gd name="connsiteY14" fmla="*/ 681972 h 2317096"/>
                  <a:gd name="connsiteX15" fmla="*/ 1660836 w 1833698"/>
                  <a:gd name="connsiteY15" fmla="*/ 739200 h 2317096"/>
                  <a:gd name="connsiteX16" fmla="*/ 1775733 w 1833698"/>
                  <a:gd name="connsiteY16" fmla="*/ 967719 h 2317096"/>
                  <a:gd name="connsiteX17" fmla="*/ 1799214 w 1833698"/>
                  <a:gd name="connsiteY17" fmla="*/ 1141761 h 2317096"/>
                  <a:gd name="connsiteX18" fmla="*/ 1825790 w 1833698"/>
                  <a:gd name="connsiteY18" fmla="*/ 1379368 h 2317096"/>
                  <a:gd name="connsiteX19" fmla="*/ 1832913 w 1833698"/>
                  <a:gd name="connsiteY19" fmla="*/ 1469165 h 2317096"/>
                  <a:gd name="connsiteX20" fmla="*/ 1792288 w 1833698"/>
                  <a:gd name="connsiteY20" fmla="*/ 1547466 h 2317096"/>
                  <a:gd name="connsiteX21" fmla="*/ 1631362 w 1833698"/>
                  <a:gd name="connsiteY21" fmla="*/ 1634021 h 2317096"/>
                  <a:gd name="connsiteX22" fmla="*/ 1641825 w 1833698"/>
                  <a:gd name="connsiteY22" fmla="*/ 1666049 h 2317096"/>
                  <a:gd name="connsiteX23" fmla="*/ 1642512 w 1833698"/>
                  <a:gd name="connsiteY23" fmla="*/ 1864013 h 2317096"/>
                  <a:gd name="connsiteX24" fmla="*/ 1657643 w 1833698"/>
                  <a:gd name="connsiteY24" fmla="*/ 1942806 h 2317096"/>
                  <a:gd name="connsiteX25" fmla="*/ 1518379 w 1833698"/>
                  <a:gd name="connsiteY25" fmla="*/ 2154084 h 2317096"/>
                  <a:gd name="connsiteX26" fmla="*/ 1296590 w 1833698"/>
                  <a:gd name="connsiteY26" fmla="*/ 2189157 h 2317096"/>
                  <a:gd name="connsiteX27" fmla="*/ 1215243 w 1833698"/>
                  <a:gd name="connsiteY27" fmla="*/ 2174126 h 2317096"/>
                  <a:gd name="connsiteX28" fmla="*/ 1126429 w 1833698"/>
                  <a:gd name="connsiteY28" fmla="*/ 2223838 h 2317096"/>
                  <a:gd name="connsiteX29" fmla="*/ 979355 w 1833698"/>
                  <a:gd name="connsiteY29" fmla="*/ 2263874 h 2317096"/>
                  <a:gd name="connsiteX30" fmla="*/ 836113 w 1833698"/>
                  <a:gd name="connsiteY30" fmla="*/ 2291922 h 2317096"/>
                  <a:gd name="connsiteX31" fmla="*/ 626162 w 1833698"/>
                  <a:gd name="connsiteY31" fmla="*/ 2316042 h 2317096"/>
                  <a:gd name="connsiteX32" fmla="*/ 557194 w 1833698"/>
                  <a:gd name="connsiteY32" fmla="*/ 2254294 h 2317096"/>
                  <a:gd name="connsiteX33" fmla="*/ 551692 w 1833698"/>
                  <a:gd name="connsiteY33" fmla="*/ 2223003 h 2317096"/>
                  <a:gd name="connsiteX34" fmla="*/ 380352 w 1833698"/>
                  <a:gd name="connsiteY34" fmla="*/ 2179137 h 2317096"/>
                  <a:gd name="connsiteX35" fmla="*/ 321699 w 1833698"/>
                  <a:gd name="connsiteY35" fmla="*/ 2090666 h 2317096"/>
                  <a:gd name="connsiteX36" fmla="*/ 94801 w 1833698"/>
                  <a:gd name="connsiteY36" fmla="*/ 2059473 h 2317096"/>
                  <a:gd name="connsiteX37" fmla="*/ 22591 w 1833698"/>
                  <a:gd name="connsiteY37" fmla="*/ 2031866 h 2317096"/>
                  <a:gd name="connsiteX38" fmla="*/ 1124 w 1833698"/>
                  <a:gd name="connsiteY38" fmla="*/ 1968645 h 2317096"/>
                  <a:gd name="connsiteX39" fmla="*/ 136605 w 1833698"/>
                  <a:gd name="connsiteY39" fmla="*/ 1840484 h 2317096"/>
                  <a:gd name="connsiteX40" fmla="*/ 221587 w 1833698"/>
                  <a:gd name="connsiteY40" fmla="*/ 1820343 h 2317096"/>
                  <a:gd name="connsiteX41" fmla="*/ 286871 w 1833698"/>
                  <a:gd name="connsiteY41" fmla="*/ 1814400 h 2317096"/>
                  <a:gd name="connsiteX42" fmla="*/ 318997 w 1833698"/>
                  <a:gd name="connsiteY42" fmla="*/ 1808407 h 2317096"/>
                  <a:gd name="connsiteX43" fmla="*/ 264029 w 1833698"/>
                  <a:gd name="connsiteY43" fmla="*/ 1701761 h 2317096"/>
                  <a:gd name="connsiteX44" fmla="*/ 244380 w 1833698"/>
                  <a:gd name="connsiteY44" fmla="*/ 1633824 h 2317096"/>
                  <a:gd name="connsiteX45" fmla="*/ 282794 w 1833698"/>
                  <a:gd name="connsiteY45" fmla="*/ 1568982 h 2317096"/>
                  <a:gd name="connsiteX46" fmla="*/ 299790 w 1833698"/>
                  <a:gd name="connsiteY46" fmla="*/ 1567557 h 2317096"/>
                  <a:gd name="connsiteX47" fmla="*/ 111601 w 1833698"/>
                  <a:gd name="connsiteY47" fmla="*/ 1226842 h 2317096"/>
                  <a:gd name="connsiteX48" fmla="*/ 139601 w 1833698"/>
                  <a:gd name="connsiteY48" fmla="*/ 1191817 h 2317096"/>
                  <a:gd name="connsiteX49" fmla="*/ 501439 w 1833698"/>
                  <a:gd name="connsiteY49" fmla="*/ 1285101 h 2317096"/>
                  <a:gd name="connsiteX50" fmla="*/ 521875 w 1833698"/>
                  <a:gd name="connsiteY50" fmla="*/ 1299888 h 2317096"/>
                  <a:gd name="connsiteX51" fmla="*/ 593741 w 1833698"/>
                  <a:gd name="connsiteY51" fmla="*/ 1492351 h 2317096"/>
                  <a:gd name="connsiteX52" fmla="*/ 635888 w 1833698"/>
                  <a:gd name="connsiteY52" fmla="*/ 1598996 h 2317096"/>
                  <a:gd name="connsiteX53" fmla="*/ 665657 w 1833698"/>
                  <a:gd name="connsiteY53" fmla="*/ 1618547 h 2317096"/>
                  <a:gd name="connsiteX54" fmla="*/ 743222 w 1833698"/>
                  <a:gd name="connsiteY54" fmla="*/ 1619431 h 2317096"/>
                  <a:gd name="connsiteX55" fmla="*/ 866225 w 1833698"/>
                  <a:gd name="connsiteY55" fmla="*/ 1536561 h 2317096"/>
                  <a:gd name="connsiteX56" fmla="*/ 894716 w 1833698"/>
                  <a:gd name="connsiteY56" fmla="*/ 1542849 h 2317096"/>
                  <a:gd name="connsiteX57" fmla="*/ 953762 w 1833698"/>
                  <a:gd name="connsiteY57" fmla="*/ 1524133 h 2317096"/>
                  <a:gd name="connsiteX58" fmla="*/ 1109678 w 1833698"/>
                  <a:gd name="connsiteY58" fmla="*/ 1252238 h 2317096"/>
                  <a:gd name="connsiteX59" fmla="*/ 1112085 w 1833698"/>
                  <a:gd name="connsiteY59" fmla="*/ 1228807 h 2317096"/>
                  <a:gd name="connsiteX60" fmla="*/ 1073720 w 1833698"/>
                  <a:gd name="connsiteY60" fmla="*/ 1169663 h 2317096"/>
                  <a:gd name="connsiteX61" fmla="*/ 1070134 w 1833698"/>
                  <a:gd name="connsiteY61" fmla="*/ 1069207 h 2317096"/>
                  <a:gd name="connsiteX62" fmla="*/ 1130506 w 1833698"/>
                  <a:gd name="connsiteY62" fmla="*/ 795298 h 2317096"/>
                  <a:gd name="connsiteX63" fmla="*/ 1194906 w 1833698"/>
                  <a:gd name="connsiteY63" fmla="*/ 705305 h 2317096"/>
                  <a:gd name="connsiteX64" fmla="*/ 1225460 w 1833698"/>
                  <a:gd name="connsiteY64" fmla="*/ 685361 h 2317096"/>
                  <a:gd name="connsiteX65" fmla="*/ 1205909 w 1833698"/>
                  <a:gd name="connsiteY65" fmla="*/ 695923 h 2317096"/>
                  <a:gd name="connsiteX66" fmla="*/ 1135271 w 1833698"/>
                  <a:gd name="connsiteY66" fmla="*/ 658785 h 2317096"/>
                  <a:gd name="connsiteX67" fmla="*/ 1085263 w 1833698"/>
                  <a:gd name="connsiteY67" fmla="*/ 605635 h 2317096"/>
                  <a:gd name="connsiteX68" fmla="*/ 1073180 w 1833698"/>
                  <a:gd name="connsiteY68" fmla="*/ 584021 h 2317096"/>
                  <a:gd name="connsiteX69" fmla="*/ 1029755 w 1833698"/>
                  <a:gd name="connsiteY69" fmla="*/ 479586 h 2317096"/>
                  <a:gd name="connsiteX70" fmla="*/ 987853 w 1833698"/>
                  <a:gd name="connsiteY70" fmla="*/ 416905 h 2317096"/>
                  <a:gd name="connsiteX71" fmla="*/ 998857 w 1833698"/>
                  <a:gd name="connsiteY71" fmla="*/ 322639 h 2317096"/>
                  <a:gd name="connsiteX72" fmla="*/ 1070281 w 1833698"/>
                  <a:gd name="connsiteY72" fmla="*/ 207593 h 2317096"/>
                  <a:gd name="connsiteX73" fmla="*/ 1195495 w 1833698"/>
                  <a:gd name="connsiteY73" fmla="*/ 117600 h 2317096"/>
                  <a:gd name="connsiteX74" fmla="*/ 1204583 w 1833698"/>
                  <a:gd name="connsiteY74" fmla="*/ 98638 h 2317096"/>
                  <a:gd name="connsiteX75" fmla="*/ 1285820 w 1833698"/>
                  <a:gd name="connsiteY75" fmla="*/ 153 h 2317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</a:cxnLst>
                <a:rect l="l" t="t" r="r" b="b"/>
                <a:pathLst>
                  <a:path w="1833698" h="2317096">
                    <a:moveTo>
                      <a:pt x="1106882" y="1573954"/>
                    </a:moveTo>
                    <a:cubicBezTo>
                      <a:pt x="1086556" y="1572930"/>
                      <a:pt x="1076213" y="1585106"/>
                      <a:pt x="1060702" y="1619332"/>
                    </a:cubicBezTo>
                    <a:cubicBezTo>
                      <a:pt x="1079958" y="1616090"/>
                      <a:pt x="1098282" y="1612996"/>
                      <a:pt x="1116604" y="1609901"/>
                    </a:cubicBezTo>
                    <a:cubicBezTo>
                      <a:pt x="1130113" y="1603662"/>
                      <a:pt x="1137825" y="1594771"/>
                      <a:pt x="1131096" y="1579051"/>
                    </a:cubicBezTo>
                    <a:cubicBezTo>
                      <a:pt x="1121541" y="1576104"/>
                      <a:pt x="1113657" y="1574296"/>
                      <a:pt x="1106882" y="1573954"/>
                    </a:cubicBezTo>
                    <a:close/>
                    <a:moveTo>
                      <a:pt x="1285820" y="153"/>
                    </a:moveTo>
                    <a:cubicBezTo>
                      <a:pt x="1302970" y="-811"/>
                      <a:pt x="1321802" y="2751"/>
                      <a:pt x="1341292" y="12035"/>
                    </a:cubicBezTo>
                    <a:cubicBezTo>
                      <a:pt x="1392871" y="36645"/>
                      <a:pt x="1423720" y="77221"/>
                      <a:pt x="1426520" y="136315"/>
                    </a:cubicBezTo>
                    <a:cubicBezTo>
                      <a:pt x="1427895" y="165151"/>
                      <a:pt x="1418463" y="189712"/>
                      <a:pt x="1396113" y="207838"/>
                    </a:cubicBezTo>
                    <a:cubicBezTo>
                      <a:pt x="1386976" y="215256"/>
                      <a:pt x="1386288" y="220512"/>
                      <a:pt x="1392674" y="229551"/>
                    </a:cubicBezTo>
                    <a:cubicBezTo>
                      <a:pt x="1429664" y="282063"/>
                      <a:pt x="1430597" y="342877"/>
                      <a:pt x="1429565" y="403102"/>
                    </a:cubicBezTo>
                    <a:cubicBezTo>
                      <a:pt x="1428976" y="437193"/>
                      <a:pt x="1403629" y="464014"/>
                      <a:pt x="1393558" y="495747"/>
                    </a:cubicBezTo>
                    <a:cubicBezTo>
                      <a:pt x="1391594" y="501887"/>
                      <a:pt x="1388794" y="507733"/>
                      <a:pt x="1386337" y="513726"/>
                    </a:cubicBezTo>
                    <a:cubicBezTo>
                      <a:pt x="1410702" y="562898"/>
                      <a:pt x="1448969" y="598070"/>
                      <a:pt x="1497011" y="623319"/>
                    </a:cubicBezTo>
                    <a:cubicBezTo>
                      <a:pt x="1529481" y="640364"/>
                      <a:pt x="1564358" y="653726"/>
                      <a:pt x="1589607" y="681972"/>
                    </a:cubicBezTo>
                    <a:cubicBezTo>
                      <a:pt x="1609354" y="686834"/>
                      <a:pt x="1653172" y="719698"/>
                      <a:pt x="1660836" y="739200"/>
                    </a:cubicBezTo>
                    <a:cubicBezTo>
                      <a:pt x="1722435" y="803649"/>
                      <a:pt x="1758933" y="880575"/>
                      <a:pt x="1775733" y="967719"/>
                    </a:cubicBezTo>
                    <a:cubicBezTo>
                      <a:pt x="1786835" y="1025340"/>
                      <a:pt x="1792681" y="1083551"/>
                      <a:pt x="1799214" y="1141761"/>
                    </a:cubicBezTo>
                    <a:cubicBezTo>
                      <a:pt x="1808106" y="1220947"/>
                      <a:pt x="1810267" y="1300870"/>
                      <a:pt x="1825790" y="1379368"/>
                    </a:cubicBezTo>
                    <a:cubicBezTo>
                      <a:pt x="1831635" y="1408940"/>
                      <a:pt x="1835418" y="1439003"/>
                      <a:pt x="1832913" y="1469165"/>
                    </a:cubicBezTo>
                    <a:cubicBezTo>
                      <a:pt x="1830407" y="1500898"/>
                      <a:pt x="1816554" y="1527817"/>
                      <a:pt x="1792288" y="1547466"/>
                    </a:cubicBezTo>
                    <a:cubicBezTo>
                      <a:pt x="1744295" y="1586371"/>
                      <a:pt x="1689228" y="1613046"/>
                      <a:pt x="1631362" y="1634021"/>
                    </a:cubicBezTo>
                    <a:cubicBezTo>
                      <a:pt x="1637895" y="1643698"/>
                      <a:pt x="1642218" y="1654013"/>
                      <a:pt x="1641825" y="1666049"/>
                    </a:cubicBezTo>
                    <a:cubicBezTo>
                      <a:pt x="1639761" y="1732021"/>
                      <a:pt x="1647523" y="1797944"/>
                      <a:pt x="1642512" y="1864013"/>
                    </a:cubicBezTo>
                    <a:cubicBezTo>
                      <a:pt x="1640499" y="1890933"/>
                      <a:pt x="1654351" y="1915936"/>
                      <a:pt x="1657643" y="1942806"/>
                    </a:cubicBezTo>
                    <a:cubicBezTo>
                      <a:pt x="1671839" y="2058982"/>
                      <a:pt x="1630871" y="2122645"/>
                      <a:pt x="1518379" y="2154084"/>
                    </a:cubicBezTo>
                    <a:cubicBezTo>
                      <a:pt x="1445825" y="2174371"/>
                      <a:pt x="1370814" y="2179284"/>
                      <a:pt x="1296590" y="2189157"/>
                    </a:cubicBezTo>
                    <a:cubicBezTo>
                      <a:pt x="1267215" y="2193087"/>
                      <a:pt x="1239755" y="2193382"/>
                      <a:pt x="1215243" y="2174126"/>
                    </a:cubicBezTo>
                    <a:cubicBezTo>
                      <a:pt x="1190141" y="2198687"/>
                      <a:pt x="1157032" y="2209543"/>
                      <a:pt x="1126429" y="2223838"/>
                    </a:cubicBezTo>
                    <a:cubicBezTo>
                      <a:pt x="1080057" y="2245501"/>
                      <a:pt x="1032703" y="2262448"/>
                      <a:pt x="979355" y="2263874"/>
                    </a:cubicBezTo>
                    <a:cubicBezTo>
                      <a:pt x="930920" y="2265150"/>
                      <a:pt x="882436" y="2276547"/>
                      <a:pt x="836113" y="2291922"/>
                    </a:cubicBezTo>
                    <a:cubicBezTo>
                      <a:pt x="767538" y="2314666"/>
                      <a:pt x="697390" y="2319627"/>
                      <a:pt x="626162" y="2316042"/>
                    </a:cubicBezTo>
                    <a:cubicBezTo>
                      <a:pt x="584309" y="2313929"/>
                      <a:pt x="564808" y="2295606"/>
                      <a:pt x="557194" y="2254294"/>
                    </a:cubicBezTo>
                    <a:cubicBezTo>
                      <a:pt x="555278" y="2243880"/>
                      <a:pt x="553510" y="2233417"/>
                      <a:pt x="551692" y="2223003"/>
                    </a:cubicBezTo>
                    <a:cubicBezTo>
                      <a:pt x="491468" y="2220792"/>
                      <a:pt x="438513" y="2189894"/>
                      <a:pt x="380352" y="2179137"/>
                    </a:cubicBezTo>
                    <a:cubicBezTo>
                      <a:pt x="346260" y="2172848"/>
                      <a:pt x="314920" y="2122989"/>
                      <a:pt x="321699" y="2090666"/>
                    </a:cubicBezTo>
                    <a:cubicBezTo>
                      <a:pt x="245952" y="2081137"/>
                      <a:pt x="171383" y="2063943"/>
                      <a:pt x="94801" y="2059473"/>
                    </a:cubicBezTo>
                    <a:cubicBezTo>
                      <a:pt x="69551" y="2058000"/>
                      <a:pt x="44205" y="2046357"/>
                      <a:pt x="22591" y="2031866"/>
                    </a:cubicBezTo>
                    <a:cubicBezTo>
                      <a:pt x="682" y="2017130"/>
                      <a:pt x="-2119" y="1992716"/>
                      <a:pt x="1124" y="1968645"/>
                    </a:cubicBezTo>
                    <a:cubicBezTo>
                      <a:pt x="10850" y="1896533"/>
                      <a:pt x="89987" y="1848393"/>
                      <a:pt x="136605" y="1840484"/>
                    </a:cubicBezTo>
                    <a:cubicBezTo>
                      <a:pt x="165489" y="1835621"/>
                      <a:pt x="194422" y="1832280"/>
                      <a:pt x="221587" y="1820343"/>
                    </a:cubicBezTo>
                    <a:cubicBezTo>
                      <a:pt x="242513" y="1811108"/>
                      <a:pt x="265208" y="1817543"/>
                      <a:pt x="286871" y="1814400"/>
                    </a:cubicBezTo>
                    <a:cubicBezTo>
                      <a:pt x="296204" y="1807964"/>
                      <a:pt x="307650" y="1812582"/>
                      <a:pt x="318997" y="1808407"/>
                    </a:cubicBezTo>
                    <a:cubicBezTo>
                      <a:pt x="299299" y="1773087"/>
                      <a:pt x="279109" y="1738750"/>
                      <a:pt x="264029" y="1701761"/>
                    </a:cubicBezTo>
                    <a:cubicBezTo>
                      <a:pt x="255039" y="1679803"/>
                      <a:pt x="247868" y="1657305"/>
                      <a:pt x="244380" y="1633824"/>
                    </a:cubicBezTo>
                    <a:cubicBezTo>
                      <a:pt x="239664" y="1602140"/>
                      <a:pt x="252191" y="1581459"/>
                      <a:pt x="282794" y="1568982"/>
                    </a:cubicBezTo>
                    <a:cubicBezTo>
                      <a:pt x="289376" y="1566428"/>
                      <a:pt x="294976" y="1566231"/>
                      <a:pt x="299790" y="1567557"/>
                    </a:cubicBezTo>
                    <a:cubicBezTo>
                      <a:pt x="250471" y="1477123"/>
                      <a:pt x="112485" y="1229396"/>
                      <a:pt x="111601" y="1226842"/>
                    </a:cubicBezTo>
                    <a:cubicBezTo>
                      <a:pt x="98535" y="1189459"/>
                      <a:pt x="98535" y="1189459"/>
                      <a:pt x="139601" y="1191817"/>
                    </a:cubicBezTo>
                    <a:cubicBezTo>
                      <a:pt x="160281" y="1192996"/>
                      <a:pt x="458604" y="1281565"/>
                      <a:pt x="501439" y="1285101"/>
                    </a:cubicBezTo>
                    <a:cubicBezTo>
                      <a:pt x="511509" y="1285937"/>
                      <a:pt x="519271" y="1290505"/>
                      <a:pt x="521875" y="1299888"/>
                    </a:cubicBezTo>
                    <a:cubicBezTo>
                      <a:pt x="540344" y="1366154"/>
                      <a:pt x="578267" y="1425298"/>
                      <a:pt x="593741" y="1492351"/>
                    </a:cubicBezTo>
                    <a:cubicBezTo>
                      <a:pt x="602534" y="1530421"/>
                      <a:pt x="620169" y="1564168"/>
                      <a:pt x="635888" y="1598996"/>
                    </a:cubicBezTo>
                    <a:cubicBezTo>
                      <a:pt x="641439" y="1611277"/>
                      <a:pt x="649937" y="1623312"/>
                      <a:pt x="665657" y="1618547"/>
                    </a:cubicBezTo>
                    <a:cubicBezTo>
                      <a:pt x="691937" y="1610638"/>
                      <a:pt x="717383" y="1620119"/>
                      <a:pt x="743222" y="1619431"/>
                    </a:cubicBezTo>
                    <a:cubicBezTo>
                      <a:pt x="755110" y="1555916"/>
                      <a:pt x="800990" y="1524968"/>
                      <a:pt x="866225" y="1536561"/>
                    </a:cubicBezTo>
                    <a:cubicBezTo>
                      <a:pt x="875804" y="1538280"/>
                      <a:pt x="886071" y="1538870"/>
                      <a:pt x="894716" y="1542849"/>
                    </a:cubicBezTo>
                    <a:cubicBezTo>
                      <a:pt x="920653" y="1554786"/>
                      <a:pt x="937944" y="1543488"/>
                      <a:pt x="953762" y="1524133"/>
                    </a:cubicBezTo>
                    <a:cubicBezTo>
                      <a:pt x="1020717" y="1442098"/>
                      <a:pt x="1072738" y="1351466"/>
                      <a:pt x="1109678" y="1252238"/>
                    </a:cubicBezTo>
                    <a:cubicBezTo>
                      <a:pt x="1112330" y="1245116"/>
                      <a:pt x="1111741" y="1236765"/>
                      <a:pt x="1112085" y="1228807"/>
                    </a:cubicBezTo>
                    <a:cubicBezTo>
                      <a:pt x="1095137" y="1203361"/>
                      <a:pt x="1078141" y="1179733"/>
                      <a:pt x="1073720" y="1169663"/>
                    </a:cubicBezTo>
                    <a:cubicBezTo>
                      <a:pt x="1059130" y="1136407"/>
                      <a:pt x="1059622" y="1102659"/>
                      <a:pt x="1070134" y="1069207"/>
                    </a:cubicBezTo>
                    <a:cubicBezTo>
                      <a:pt x="1098232" y="979656"/>
                      <a:pt x="1108106" y="886126"/>
                      <a:pt x="1130506" y="795298"/>
                    </a:cubicBezTo>
                    <a:cubicBezTo>
                      <a:pt x="1140330" y="755558"/>
                      <a:pt x="1158702" y="724856"/>
                      <a:pt x="1194906" y="705305"/>
                    </a:cubicBezTo>
                    <a:cubicBezTo>
                      <a:pt x="1197215" y="704028"/>
                      <a:pt x="1211558" y="692877"/>
                      <a:pt x="1225460" y="685361"/>
                    </a:cubicBezTo>
                    <a:cubicBezTo>
                      <a:pt x="1218828" y="688652"/>
                      <a:pt x="1212443" y="692435"/>
                      <a:pt x="1205909" y="695923"/>
                    </a:cubicBezTo>
                    <a:cubicBezTo>
                      <a:pt x="1160520" y="706140"/>
                      <a:pt x="1157769" y="704666"/>
                      <a:pt x="1135271" y="658785"/>
                    </a:cubicBezTo>
                    <a:cubicBezTo>
                      <a:pt x="1107173" y="652007"/>
                      <a:pt x="1113018" y="613494"/>
                      <a:pt x="1085263" y="605635"/>
                    </a:cubicBezTo>
                    <a:cubicBezTo>
                      <a:pt x="1076373" y="603081"/>
                      <a:pt x="1069103" y="592715"/>
                      <a:pt x="1073180" y="584021"/>
                    </a:cubicBezTo>
                    <a:cubicBezTo>
                      <a:pt x="1097152" y="532835"/>
                      <a:pt x="1055790" y="508764"/>
                      <a:pt x="1029755" y="479586"/>
                    </a:cubicBezTo>
                    <a:cubicBezTo>
                      <a:pt x="1012611" y="460378"/>
                      <a:pt x="997678" y="440140"/>
                      <a:pt x="987853" y="416905"/>
                    </a:cubicBezTo>
                    <a:cubicBezTo>
                      <a:pt x="974001" y="384140"/>
                      <a:pt x="974296" y="351621"/>
                      <a:pt x="998857" y="322639"/>
                    </a:cubicBezTo>
                    <a:cubicBezTo>
                      <a:pt x="1013102" y="278379"/>
                      <a:pt x="1041102" y="241979"/>
                      <a:pt x="1070281" y="207593"/>
                    </a:cubicBezTo>
                    <a:cubicBezTo>
                      <a:pt x="1104029" y="167803"/>
                      <a:pt x="1144850" y="134891"/>
                      <a:pt x="1195495" y="117600"/>
                    </a:cubicBezTo>
                    <a:cubicBezTo>
                      <a:pt x="1207137" y="113621"/>
                      <a:pt x="1205566" y="106351"/>
                      <a:pt x="1204583" y="98638"/>
                    </a:cubicBezTo>
                    <a:cubicBezTo>
                      <a:pt x="1198062" y="46654"/>
                      <a:pt x="1234369" y="3042"/>
                      <a:pt x="1285820" y="153"/>
                    </a:cubicBezTo>
                    <a:close/>
                  </a:path>
                </a:pathLst>
              </a:custGeom>
              <a:solidFill>
                <a:srgbClr val="FEDCB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13B5ED16-A78A-4425-B156-2AE4FFCC1F86}"/>
                  </a:ext>
                </a:extLst>
              </p:cNvPr>
              <p:cNvSpPr/>
              <p:nvPr/>
            </p:nvSpPr>
            <p:spPr>
              <a:xfrm>
                <a:off x="2496421" y="4471202"/>
                <a:ext cx="1417032" cy="695296"/>
              </a:xfrm>
              <a:custGeom>
                <a:avLst/>
                <a:gdLst>
                  <a:gd name="connsiteX0" fmla="*/ 510620 w 2346749"/>
                  <a:gd name="connsiteY0" fmla="*/ 1086955 h 1151480"/>
                  <a:gd name="connsiteX1" fmla="*/ 226863 w 2346749"/>
                  <a:gd name="connsiteY1" fmla="*/ 1014307 h 1151480"/>
                  <a:gd name="connsiteX2" fmla="*/ 129728 w 2346749"/>
                  <a:gd name="connsiteY2" fmla="*/ 867792 h 1151480"/>
                  <a:gd name="connsiteX3" fmla="*/ 127125 w 2346749"/>
                  <a:gd name="connsiteY3" fmla="*/ 818330 h 1151480"/>
                  <a:gd name="connsiteX4" fmla="*/ 242727 w 2346749"/>
                  <a:gd name="connsiteY4" fmla="*/ 622759 h 1151480"/>
                  <a:gd name="connsiteX5" fmla="*/ 234591 w 2346749"/>
                  <a:gd name="connsiteY5" fmla="*/ 540430 h 1151480"/>
                  <a:gd name="connsiteX6" fmla="*/ 185536 w 2346749"/>
                  <a:gd name="connsiteY6" fmla="*/ 504879 h 1151480"/>
                  <a:gd name="connsiteX7" fmla="*/ 71968 w 2346749"/>
                  <a:gd name="connsiteY7" fmla="*/ 410185 h 1151480"/>
                  <a:gd name="connsiteX8" fmla="*/ 125173 w 2346749"/>
                  <a:gd name="connsiteY8" fmla="*/ 400260 h 1151480"/>
                  <a:gd name="connsiteX9" fmla="*/ 34139 w 2346749"/>
                  <a:gd name="connsiteY9" fmla="*/ 223644 h 1151480"/>
                  <a:gd name="connsiteX10" fmla="*/ 1598 w 2346749"/>
                  <a:gd name="connsiteY10" fmla="*/ 111134 h 1151480"/>
                  <a:gd name="connsiteX11" fmla="*/ 65216 w 2346749"/>
                  <a:gd name="connsiteY11" fmla="*/ 3749 h 1151480"/>
                  <a:gd name="connsiteX12" fmla="*/ 127369 w 2346749"/>
                  <a:gd name="connsiteY12" fmla="*/ 34419 h 1151480"/>
                  <a:gd name="connsiteX13" fmla="*/ 201318 w 2346749"/>
                  <a:gd name="connsiteY13" fmla="*/ 93318 h 1151480"/>
                  <a:gd name="connsiteX14" fmla="*/ 496058 w 2346749"/>
                  <a:gd name="connsiteY14" fmla="*/ 227224 h 1151480"/>
                  <a:gd name="connsiteX15" fmla="*/ 649814 w 2346749"/>
                  <a:gd name="connsiteY15" fmla="*/ 299302 h 1151480"/>
                  <a:gd name="connsiteX16" fmla="*/ 689432 w 2346749"/>
                  <a:gd name="connsiteY16" fmla="*/ 306380 h 1151480"/>
                  <a:gd name="connsiteX17" fmla="*/ 968552 w 2346749"/>
                  <a:gd name="connsiteY17" fmla="*/ 297512 h 1151480"/>
                  <a:gd name="connsiteX18" fmla="*/ 1106607 w 2346749"/>
                  <a:gd name="connsiteY18" fmla="*/ 265785 h 1151480"/>
                  <a:gd name="connsiteX19" fmla="*/ 1388167 w 2346749"/>
                  <a:gd name="connsiteY19" fmla="*/ 263426 h 1151480"/>
                  <a:gd name="connsiteX20" fmla="*/ 1690473 w 2346749"/>
                  <a:gd name="connsiteY20" fmla="*/ 249921 h 1151480"/>
                  <a:gd name="connsiteX21" fmla="*/ 2141571 w 2346749"/>
                  <a:gd name="connsiteY21" fmla="*/ 153193 h 1151480"/>
                  <a:gd name="connsiteX22" fmla="*/ 2248224 w 2346749"/>
                  <a:gd name="connsiteY22" fmla="*/ 114144 h 1151480"/>
                  <a:gd name="connsiteX23" fmla="*/ 2298744 w 2346749"/>
                  <a:gd name="connsiteY23" fmla="*/ 111866 h 1151480"/>
                  <a:gd name="connsiteX24" fmla="*/ 2316072 w 2346749"/>
                  <a:gd name="connsiteY24" fmla="*/ 164908 h 1151480"/>
                  <a:gd name="connsiteX25" fmla="*/ 2317211 w 2346749"/>
                  <a:gd name="connsiteY25" fmla="*/ 492758 h 1151480"/>
                  <a:gd name="connsiteX26" fmla="*/ 2342267 w 2346749"/>
                  <a:gd name="connsiteY26" fmla="*/ 623247 h 1151480"/>
                  <a:gd name="connsiteX27" fmla="*/ 2111634 w 2346749"/>
                  <a:gd name="connsiteY27" fmla="*/ 973143 h 1151480"/>
                  <a:gd name="connsiteX28" fmla="*/ 1744328 w 2346749"/>
                  <a:gd name="connsiteY28" fmla="*/ 1031229 h 1151480"/>
                  <a:gd name="connsiteX29" fmla="*/ 1609608 w 2346749"/>
                  <a:gd name="connsiteY29" fmla="*/ 1006335 h 1151480"/>
                  <a:gd name="connsiteX30" fmla="*/ 1562668 w 2346749"/>
                  <a:gd name="connsiteY30" fmla="*/ 979082 h 1151480"/>
                  <a:gd name="connsiteX31" fmla="*/ 1476760 w 2346749"/>
                  <a:gd name="connsiteY31" fmla="*/ 899031 h 1151480"/>
                  <a:gd name="connsiteX32" fmla="*/ 1413793 w 2346749"/>
                  <a:gd name="connsiteY32" fmla="*/ 900089 h 1151480"/>
                  <a:gd name="connsiteX33" fmla="*/ 1154768 w 2346749"/>
                  <a:gd name="connsiteY33" fmla="*/ 1032856 h 1151480"/>
                  <a:gd name="connsiteX34" fmla="*/ 909816 w 2346749"/>
                  <a:gd name="connsiteY34" fmla="*/ 1129258 h 1151480"/>
                  <a:gd name="connsiteX35" fmla="*/ 803651 w 2346749"/>
                  <a:gd name="connsiteY35" fmla="*/ 1151061 h 1151480"/>
                  <a:gd name="connsiteX36" fmla="*/ 556015 w 2346749"/>
                  <a:gd name="connsiteY36" fmla="*/ 1112500 h 1151480"/>
                  <a:gd name="connsiteX37" fmla="*/ 510620 w 2346749"/>
                  <a:gd name="connsiteY37" fmla="*/ 1086955 h 1151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2346749" h="1151480">
                    <a:moveTo>
                      <a:pt x="510620" y="1086955"/>
                    </a:moveTo>
                    <a:cubicBezTo>
                      <a:pt x="410801" y="1083295"/>
                      <a:pt x="323184" y="1032124"/>
                      <a:pt x="226863" y="1014307"/>
                    </a:cubicBezTo>
                    <a:cubicBezTo>
                      <a:pt x="170405" y="1003895"/>
                      <a:pt x="118583" y="921240"/>
                      <a:pt x="129728" y="867792"/>
                    </a:cubicBezTo>
                    <a:cubicBezTo>
                      <a:pt x="114597" y="852091"/>
                      <a:pt x="122407" y="834926"/>
                      <a:pt x="127125" y="818330"/>
                    </a:cubicBezTo>
                    <a:cubicBezTo>
                      <a:pt x="148602" y="743079"/>
                      <a:pt x="181956" y="675963"/>
                      <a:pt x="242727" y="622759"/>
                    </a:cubicBezTo>
                    <a:cubicBezTo>
                      <a:pt x="295199" y="576795"/>
                      <a:pt x="292921" y="574110"/>
                      <a:pt x="234591" y="540430"/>
                    </a:cubicBezTo>
                    <a:cubicBezTo>
                      <a:pt x="217020" y="530261"/>
                      <a:pt x="199203" y="519604"/>
                      <a:pt x="185536" y="504879"/>
                    </a:cubicBezTo>
                    <a:cubicBezTo>
                      <a:pt x="151612" y="468352"/>
                      <a:pt x="124522" y="424097"/>
                      <a:pt x="71968" y="410185"/>
                    </a:cubicBezTo>
                    <a:cubicBezTo>
                      <a:pt x="87425" y="399528"/>
                      <a:pt x="106380" y="407175"/>
                      <a:pt x="125173" y="400260"/>
                    </a:cubicBezTo>
                    <a:cubicBezTo>
                      <a:pt x="92550" y="341849"/>
                      <a:pt x="59115" y="284903"/>
                      <a:pt x="34139" y="223644"/>
                    </a:cubicBezTo>
                    <a:cubicBezTo>
                      <a:pt x="19252" y="187199"/>
                      <a:pt x="7374" y="150021"/>
                      <a:pt x="1598" y="111134"/>
                    </a:cubicBezTo>
                    <a:cubicBezTo>
                      <a:pt x="-6211" y="58662"/>
                      <a:pt x="14533" y="24413"/>
                      <a:pt x="65216" y="3749"/>
                    </a:cubicBezTo>
                    <a:cubicBezTo>
                      <a:pt x="96862" y="-8454"/>
                      <a:pt x="114760" y="11071"/>
                      <a:pt x="127369" y="34419"/>
                    </a:cubicBezTo>
                    <a:cubicBezTo>
                      <a:pt x="144128" y="65252"/>
                      <a:pt x="170811" y="79325"/>
                      <a:pt x="201318" y="93318"/>
                    </a:cubicBezTo>
                    <a:cubicBezTo>
                      <a:pt x="299348" y="138143"/>
                      <a:pt x="403479" y="168162"/>
                      <a:pt x="496058" y="227224"/>
                    </a:cubicBezTo>
                    <a:cubicBezTo>
                      <a:pt x="542754" y="257080"/>
                      <a:pt x="598969" y="274001"/>
                      <a:pt x="649814" y="299302"/>
                    </a:cubicBezTo>
                    <a:cubicBezTo>
                      <a:pt x="662261" y="305485"/>
                      <a:pt x="675765" y="306054"/>
                      <a:pt x="689432" y="306380"/>
                    </a:cubicBezTo>
                    <a:cubicBezTo>
                      <a:pt x="782662" y="308332"/>
                      <a:pt x="875729" y="307763"/>
                      <a:pt x="968552" y="297512"/>
                    </a:cubicBezTo>
                    <a:cubicBezTo>
                      <a:pt x="1015655" y="292306"/>
                      <a:pt x="1059097" y="269934"/>
                      <a:pt x="1106607" y="265785"/>
                    </a:cubicBezTo>
                    <a:cubicBezTo>
                      <a:pt x="1200325" y="239996"/>
                      <a:pt x="1293962" y="250491"/>
                      <a:pt x="1388167" y="263426"/>
                    </a:cubicBezTo>
                    <a:cubicBezTo>
                      <a:pt x="1489451" y="277256"/>
                      <a:pt x="1590247" y="264809"/>
                      <a:pt x="1690473" y="249921"/>
                    </a:cubicBezTo>
                    <a:cubicBezTo>
                      <a:pt x="1842845" y="227224"/>
                      <a:pt x="1995462" y="205503"/>
                      <a:pt x="2141571" y="153193"/>
                    </a:cubicBezTo>
                    <a:cubicBezTo>
                      <a:pt x="2177204" y="140421"/>
                      <a:pt x="2212348" y="126184"/>
                      <a:pt x="2248224" y="114144"/>
                    </a:cubicBezTo>
                    <a:cubicBezTo>
                      <a:pt x="2264738" y="108612"/>
                      <a:pt x="2281335" y="100884"/>
                      <a:pt x="2298744" y="111866"/>
                    </a:cubicBezTo>
                    <a:cubicBezTo>
                      <a:pt x="2309482" y="127893"/>
                      <a:pt x="2316641" y="144977"/>
                      <a:pt x="2316072" y="164908"/>
                    </a:cubicBezTo>
                    <a:cubicBezTo>
                      <a:pt x="2312737" y="274164"/>
                      <a:pt x="2325509" y="383339"/>
                      <a:pt x="2317211" y="492758"/>
                    </a:cubicBezTo>
                    <a:cubicBezTo>
                      <a:pt x="2313794" y="537257"/>
                      <a:pt x="2336817" y="578747"/>
                      <a:pt x="2342267" y="623247"/>
                    </a:cubicBezTo>
                    <a:cubicBezTo>
                      <a:pt x="2365778" y="815645"/>
                      <a:pt x="2297930" y="921078"/>
                      <a:pt x="2111634" y="973143"/>
                    </a:cubicBezTo>
                    <a:cubicBezTo>
                      <a:pt x="1991476" y="1006742"/>
                      <a:pt x="1867251" y="1014796"/>
                      <a:pt x="1744328" y="1031229"/>
                    </a:cubicBezTo>
                    <a:cubicBezTo>
                      <a:pt x="1695679" y="1037737"/>
                      <a:pt x="1650203" y="1038225"/>
                      <a:pt x="1609608" y="1006335"/>
                    </a:cubicBezTo>
                    <a:cubicBezTo>
                      <a:pt x="1587480" y="1008450"/>
                      <a:pt x="1575685" y="992830"/>
                      <a:pt x="1562668" y="979082"/>
                    </a:cubicBezTo>
                    <a:cubicBezTo>
                      <a:pt x="1535659" y="950690"/>
                      <a:pt x="1509789" y="921159"/>
                      <a:pt x="1476760" y="899031"/>
                    </a:cubicBezTo>
                    <a:cubicBezTo>
                      <a:pt x="1455202" y="884632"/>
                      <a:pt x="1436653" y="885039"/>
                      <a:pt x="1413793" y="900089"/>
                    </a:cubicBezTo>
                    <a:cubicBezTo>
                      <a:pt x="1332441" y="953700"/>
                      <a:pt x="1246777" y="998444"/>
                      <a:pt x="1154768" y="1032856"/>
                    </a:cubicBezTo>
                    <a:cubicBezTo>
                      <a:pt x="1072683" y="1063526"/>
                      <a:pt x="991819" y="1097938"/>
                      <a:pt x="909816" y="1129258"/>
                    </a:cubicBezTo>
                    <a:cubicBezTo>
                      <a:pt x="875078" y="1142519"/>
                      <a:pt x="840910" y="1153827"/>
                      <a:pt x="803651" y="1151061"/>
                    </a:cubicBezTo>
                    <a:cubicBezTo>
                      <a:pt x="720102" y="1144878"/>
                      <a:pt x="636472" y="1139346"/>
                      <a:pt x="556015" y="1112500"/>
                    </a:cubicBezTo>
                    <a:cubicBezTo>
                      <a:pt x="538930" y="1106561"/>
                      <a:pt x="523067" y="1100134"/>
                      <a:pt x="510620" y="1086955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1F6B184A-009B-414B-9702-CDE4B11C76AD}"/>
                  </a:ext>
                </a:extLst>
              </p:cNvPr>
              <p:cNvSpPr/>
              <p:nvPr/>
            </p:nvSpPr>
            <p:spPr>
              <a:xfrm>
                <a:off x="3315602" y="3582958"/>
                <a:ext cx="598338" cy="931329"/>
              </a:xfrm>
              <a:custGeom>
                <a:avLst/>
                <a:gdLst>
                  <a:gd name="connsiteX0" fmla="*/ 990909 w 990908"/>
                  <a:gd name="connsiteY0" fmla="*/ 100487 h 1542375"/>
                  <a:gd name="connsiteX1" fmla="*/ 878236 w 990908"/>
                  <a:gd name="connsiteY1" fmla="*/ 93247 h 1542375"/>
                  <a:gd name="connsiteX2" fmla="*/ 825926 w 990908"/>
                  <a:gd name="connsiteY2" fmla="*/ 110086 h 1542375"/>
                  <a:gd name="connsiteX3" fmla="*/ 683234 w 990908"/>
                  <a:gd name="connsiteY3" fmla="*/ 348123 h 1542375"/>
                  <a:gd name="connsiteX4" fmla="*/ 719273 w 990908"/>
                  <a:gd name="connsiteY4" fmla="*/ 512211 h 1542375"/>
                  <a:gd name="connsiteX5" fmla="*/ 842929 w 990908"/>
                  <a:gd name="connsiteY5" fmla="*/ 783765 h 1542375"/>
                  <a:gd name="connsiteX6" fmla="*/ 969757 w 990908"/>
                  <a:gd name="connsiteY6" fmla="*/ 1096972 h 1542375"/>
                  <a:gd name="connsiteX7" fmla="*/ 977323 w 990908"/>
                  <a:gd name="connsiteY7" fmla="*/ 1157660 h 1542375"/>
                  <a:gd name="connsiteX8" fmla="*/ 943074 w 990908"/>
                  <a:gd name="connsiteY8" fmla="*/ 1265778 h 1542375"/>
                  <a:gd name="connsiteX9" fmla="*/ 901584 w 990908"/>
                  <a:gd name="connsiteY9" fmla="*/ 1307999 h 1542375"/>
                  <a:gd name="connsiteX10" fmla="*/ 89525 w 990908"/>
                  <a:gd name="connsiteY10" fmla="*/ 1542376 h 1542375"/>
                  <a:gd name="connsiteX11" fmla="*/ 113524 w 990908"/>
                  <a:gd name="connsiteY11" fmla="*/ 1491286 h 1542375"/>
                  <a:gd name="connsiteX12" fmla="*/ 105226 w 990908"/>
                  <a:gd name="connsiteY12" fmla="*/ 1443776 h 1542375"/>
                  <a:gd name="connsiteX13" fmla="*/ 116615 w 990908"/>
                  <a:gd name="connsiteY13" fmla="*/ 1355916 h 1542375"/>
                  <a:gd name="connsiteX14" fmla="*/ 135489 w 990908"/>
                  <a:gd name="connsiteY14" fmla="*/ 1249995 h 1542375"/>
                  <a:gd name="connsiteX15" fmla="*/ 146553 w 990908"/>
                  <a:gd name="connsiteY15" fmla="*/ 1036120 h 1542375"/>
                  <a:gd name="connsiteX16" fmla="*/ 18586 w 990908"/>
                  <a:gd name="connsiteY16" fmla="*/ 813296 h 1542375"/>
                  <a:gd name="connsiteX17" fmla="*/ 12647 w 990908"/>
                  <a:gd name="connsiteY17" fmla="*/ 646931 h 1542375"/>
                  <a:gd name="connsiteX18" fmla="*/ 112629 w 990908"/>
                  <a:gd name="connsiteY18" fmla="*/ 193310 h 1542375"/>
                  <a:gd name="connsiteX19" fmla="*/ 219282 w 990908"/>
                  <a:gd name="connsiteY19" fmla="*/ 44272 h 1542375"/>
                  <a:gd name="connsiteX20" fmla="*/ 313244 w 990908"/>
                  <a:gd name="connsiteY20" fmla="*/ 4491 h 1542375"/>
                  <a:gd name="connsiteX21" fmla="*/ 244013 w 990908"/>
                  <a:gd name="connsiteY21" fmla="*/ 155563 h 1542375"/>
                  <a:gd name="connsiteX22" fmla="*/ 146390 w 990908"/>
                  <a:gd name="connsiteY22" fmla="*/ 455427 h 1542375"/>
                  <a:gd name="connsiteX23" fmla="*/ 249138 w 990908"/>
                  <a:gd name="connsiteY23" fmla="*/ 544020 h 1542375"/>
                  <a:gd name="connsiteX24" fmla="*/ 514591 w 990908"/>
                  <a:gd name="connsiteY24" fmla="*/ 420934 h 1542375"/>
                  <a:gd name="connsiteX25" fmla="*/ 673797 w 990908"/>
                  <a:gd name="connsiteY25" fmla="*/ 169148 h 1542375"/>
                  <a:gd name="connsiteX26" fmla="*/ 873029 w 990908"/>
                  <a:gd name="connsiteY26" fmla="*/ 5549 h 1542375"/>
                  <a:gd name="connsiteX27" fmla="*/ 990909 w 990908"/>
                  <a:gd name="connsiteY27" fmla="*/ 100487 h 1542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990908" h="1542375">
                    <a:moveTo>
                      <a:pt x="990909" y="100487"/>
                    </a:moveTo>
                    <a:cubicBezTo>
                      <a:pt x="953324" y="98047"/>
                      <a:pt x="915820" y="95606"/>
                      <a:pt x="878236" y="93247"/>
                    </a:cubicBezTo>
                    <a:cubicBezTo>
                      <a:pt x="858630" y="92026"/>
                      <a:pt x="838780" y="94874"/>
                      <a:pt x="825926" y="110086"/>
                    </a:cubicBezTo>
                    <a:cubicBezTo>
                      <a:pt x="765319" y="181514"/>
                      <a:pt x="711951" y="257660"/>
                      <a:pt x="683234" y="348123"/>
                    </a:cubicBezTo>
                    <a:cubicBezTo>
                      <a:pt x="663872" y="409138"/>
                      <a:pt x="685349" y="464295"/>
                      <a:pt x="719273" y="512211"/>
                    </a:cubicBezTo>
                    <a:cubicBezTo>
                      <a:pt x="778172" y="595272"/>
                      <a:pt x="825113" y="680773"/>
                      <a:pt x="842929" y="783765"/>
                    </a:cubicBezTo>
                    <a:cubicBezTo>
                      <a:pt x="862290" y="896031"/>
                      <a:pt x="903943" y="1002196"/>
                      <a:pt x="969757" y="1096972"/>
                    </a:cubicBezTo>
                    <a:cubicBezTo>
                      <a:pt x="983587" y="1116903"/>
                      <a:pt x="985458" y="1135207"/>
                      <a:pt x="977323" y="1157660"/>
                    </a:cubicBezTo>
                    <a:cubicBezTo>
                      <a:pt x="964469" y="1193211"/>
                      <a:pt x="953080" y="1229332"/>
                      <a:pt x="943074" y="1265778"/>
                    </a:cubicBezTo>
                    <a:cubicBezTo>
                      <a:pt x="936891" y="1288394"/>
                      <a:pt x="917366" y="1297668"/>
                      <a:pt x="901584" y="1307999"/>
                    </a:cubicBezTo>
                    <a:cubicBezTo>
                      <a:pt x="691370" y="1436862"/>
                      <a:pt x="204638" y="1535217"/>
                      <a:pt x="89525" y="1542376"/>
                    </a:cubicBezTo>
                    <a:cubicBezTo>
                      <a:pt x="110026" y="1528464"/>
                      <a:pt x="117591" y="1520410"/>
                      <a:pt x="113524" y="1491286"/>
                    </a:cubicBezTo>
                    <a:cubicBezTo>
                      <a:pt x="110839" y="1475423"/>
                      <a:pt x="109700" y="1459152"/>
                      <a:pt x="105226" y="1443776"/>
                    </a:cubicBezTo>
                    <a:cubicBezTo>
                      <a:pt x="96196" y="1412537"/>
                      <a:pt x="94569" y="1383820"/>
                      <a:pt x="116615" y="1355916"/>
                    </a:cubicBezTo>
                    <a:cubicBezTo>
                      <a:pt x="141021" y="1324921"/>
                      <a:pt x="133455" y="1284895"/>
                      <a:pt x="135489" y="1249995"/>
                    </a:cubicBezTo>
                    <a:cubicBezTo>
                      <a:pt x="139638" y="1178812"/>
                      <a:pt x="151759" y="1107791"/>
                      <a:pt x="146553" y="1036120"/>
                    </a:cubicBezTo>
                    <a:cubicBezTo>
                      <a:pt x="142729" y="984136"/>
                      <a:pt x="34042" y="848603"/>
                      <a:pt x="18586" y="813296"/>
                    </a:cubicBezTo>
                    <a:cubicBezTo>
                      <a:pt x="-5576" y="758139"/>
                      <a:pt x="-4681" y="702332"/>
                      <a:pt x="12647" y="646931"/>
                    </a:cubicBezTo>
                    <a:cubicBezTo>
                      <a:pt x="59180" y="498625"/>
                      <a:pt x="75532" y="343730"/>
                      <a:pt x="112629" y="193310"/>
                    </a:cubicBezTo>
                    <a:cubicBezTo>
                      <a:pt x="128818" y="127496"/>
                      <a:pt x="159325" y="76651"/>
                      <a:pt x="219282" y="44272"/>
                    </a:cubicBezTo>
                    <a:cubicBezTo>
                      <a:pt x="226197" y="40530"/>
                      <a:pt x="296973" y="-16091"/>
                      <a:pt x="313244" y="4491"/>
                    </a:cubicBezTo>
                    <a:cubicBezTo>
                      <a:pt x="323331" y="17264"/>
                      <a:pt x="267849" y="82915"/>
                      <a:pt x="244013" y="155563"/>
                    </a:cubicBezTo>
                    <a:cubicBezTo>
                      <a:pt x="161603" y="301020"/>
                      <a:pt x="146716" y="447373"/>
                      <a:pt x="146390" y="455427"/>
                    </a:cubicBezTo>
                    <a:cubicBezTo>
                      <a:pt x="143868" y="524577"/>
                      <a:pt x="179988" y="545647"/>
                      <a:pt x="249138" y="544020"/>
                    </a:cubicBezTo>
                    <a:cubicBezTo>
                      <a:pt x="356930" y="541498"/>
                      <a:pt x="447231" y="506354"/>
                      <a:pt x="514591" y="420934"/>
                    </a:cubicBezTo>
                    <a:cubicBezTo>
                      <a:pt x="574547" y="344869"/>
                      <a:pt x="628321" y="253836"/>
                      <a:pt x="673797" y="169148"/>
                    </a:cubicBezTo>
                    <a:cubicBezTo>
                      <a:pt x="730174" y="62984"/>
                      <a:pt x="751570" y="2946"/>
                      <a:pt x="873029" y="5549"/>
                    </a:cubicBezTo>
                    <a:cubicBezTo>
                      <a:pt x="905651" y="13765"/>
                      <a:pt x="978136" y="68190"/>
                      <a:pt x="990909" y="100487"/>
                    </a:cubicBezTo>
                    <a:close/>
                  </a:path>
                </a:pathLst>
              </a:custGeom>
              <a:solidFill>
                <a:srgbClr val="FFFFFC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7E516E16-70B3-4FAC-8629-5E150A760E5E}"/>
                  </a:ext>
                </a:extLst>
              </p:cNvPr>
              <p:cNvSpPr/>
              <p:nvPr/>
            </p:nvSpPr>
            <p:spPr>
              <a:xfrm>
                <a:off x="2356980" y="4095430"/>
                <a:ext cx="806364" cy="570646"/>
              </a:xfrm>
              <a:custGeom>
                <a:avLst/>
                <a:gdLst>
                  <a:gd name="connsiteX0" fmla="*/ 1130494 w 1335420"/>
                  <a:gd name="connsiteY0" fmla="*/ 889890 h 945047"/>
                  <a:gd name="connsiteX1" fmla="*/ 1166451 w 1335420"/>
                  <a:gd name="connsiteY1" fmla="*/ 879070 h 945047"/>
                  <a:gd name="connsiteX2" fmla="*/ 1261145 w 1335420"/>
                  <a:gd name="connsiteY2" fmla="*/ 845635 h 945047"/>
                  <a:gd name="connsiteX3" fmla="*/ 1287178 w 1335420"/>
                  <a:gd name="connsiteY3" fmla="*/ 877850 h 945047"/>
                  <a:gd name="connsiteX4" fmla="*/ 1335420 w 1335420"/>
                  <a:gd name="connsiteY4" fmla="*/ 901930 h 945047"/>
                  <a:gd name="connsiteX5" fmla="*/ 922394 w 1335420"/>
                  <a:gd name="connsiteY5" fmla="*/ 945047 h 945047"/>
                  <a:gd name="connsiteX6" fmla="*/ 852513 w 1335420"/>
                  <a:gd name="connsiteY6" fmla="*/ 927557 h 945047"/>
                  <a:gd name="connsiteX7" fmla="*/ 401902 w 1335420"/>
                  <a:gd name="connsiteY7" fmla="*/ 721817 h 945047"/>
                  <a:gd name="connsiteX8" fmla="*/ 352847 w 1335420"/>
                  <a:gd name="connsiteY8" fmla="*/ 676991 h 945047"/>
                  <a:gd name="connsiteX9" fmla="*/ 12794 w 1335420"/>
                  <a:gd name="connsiteY9" fmla="*/ 59446 h 945047"/>
                  <a:gd name="connsiteX10" fmla="*/ 59165 w 1335420"/>
                  <a:gd name="connsiteY10" fmla="*/ 1442 h 945047"/>
                  <a:gd name="connsiteX11" fmla="*/ 658406 w 1335420"/>
                  <a:gd name="connsiteY11" fmla="*/ 155930 h 945047"/>
                  <a:gd name="connsiteX12" fmla="*/ 692249 w 1335420"/>
                  <a:gd name="connsiteY12" fmla="*/ 180417 h 945047"/>
                  <a:gd name="connsiteX13" fmla="*/ 811267 w 1335420"/>
                  <a:gd name="connsiteY13" fmla="*/ 499155 h 945047"/>
                  <a:gd name="connsiteX14" fmla="*/ 881067 w 1335420"/>
                  <a:gd name="connsiteY14" fmla="*/ 675771 h 945047"/>
                  <a:gd name="connsiteX15" fmla="*/ 930367 w 1335420"/>
                  <a:gd name="connsiteY15" fmla="*/ 708149 h 945047"/>
                  <a:gd name="connsiteX16" fmla="*/ 1058822 w 1335420"/>
                  <a:gd name="connsiteY16" fmla="*/ 709614 h 945047"/>
                  <a:gd name="connsiteX17" fmla="*/ 1050199 w 1335420"/>
                  <a:gd name="connsiteY17" fmla="*/ 750452 h 945047"/>
                  <a:gd name="connsiteX18" fmla="*/ 1054429 w 1335420"/>
                  <a:gd name="connsiteY18" fmla="*/ 885253 h 945047"/>
                  <a:gd name="connsiteX19" fmla="*/ 1086645 w 1335420"/>
                  <a:gd name="connsiteY19" fmla="*/ 895016 h 945047"/>
                  <a:gd name="connsiteX20" fmla="*/ 1130494 w 1335420"/>
                  <a:gd name="connsiteY20" fmla="*/ 889890 h 945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335420" h="945047">
                    <a:moveTo>
                      <a:pt x="1130494" y="889890"/>
                    </a:moveTo>
                    <a:cubicBezTo>
                      <a:pt x="1142452" y="886311"/>
                      <a:pt x="1154411" y="882650"/>
                      <a:pt x="1166451" y="879070"/>
                    </a:cubicBezTo>
                    <a:cubicBezTo>
                      <a:pt x="1195331" y="860278"/>
                      <a:pt x="1218842" y="826354"/>
                      <a:pt x="1261145" y="845635"/>
                    </a:cubicBezTo>
                    <a:cubicBezTo>
                      <a:pt x="1262366" y="862881"/>
                      <a:pt x="1263911" y="887694"/>
                      <a:pt x="1287178" y="877850"/>
                    </a:cubicBezTo>
                    <a:cubicBezTo>
                      <a:pt x="1318092" y="864834"/>
                      <a:pt x="1323787" y="885497"/>
                      <a:pt x="1335420" y="901930"/>
                    </a:cubicBezTo>
                    <a:cubicBezTo>
                      <a:pt x="1201026" y="948301"/>
                      <a:pt x="1061507" y="944559"/>
                      <a:pt x="922394" y="945047"/>
                    </a:cubicBezTo>
                    <a:cubicBezTo>
                      <a:pt x="897256" y="945128"/>
                      <a:pt x="874803" y="938865"/>
                      <a:pt x="852513" y="927557"/>
                    </a:cubicBezTo>
                    <a:cubicBezTo>
                      <a:pt x="705102" y="852956"/>
                      <a:pt x="558831" y="775672"/>
                      <a:pt x="401902" y="721817"/>
                    </a:cubicBezTo>
                    <a:cubicBezTo>
                      <a:pt x="379367" y="714088"/>
                      <a:pt x="362853" y="700339"/>
                      <a:pt x="352847" y="676991"/>
                    </a:cubicBezTo>
                    <a:cubicBezTo>
                      <a:pt x="342271" y="652423"/>
                      <a:pt x="14584" y="64571"/>
                      <a:pt x="12794" y="59446"/>
                    </a:cubicBezTo>
                    <a:cubicBezTo>
                      <a:pt x="-8846" y="-2463"/>
                      <a:pt x="-8846" y="-2545"/>
                      <a:pt x="59165" y="1442"/>
                    </a:cubicBezTo>
                    <a:cubicBezTo>
                      <a:pt x="93333" y="3394"/>
                      <a:pt x="587467" y="150072"/>
                      <a:pt x="658406" y="155930"/>
                    </a:cubicBezTo>
                    <a:cubicBezTo>
                      <a:pt x="675165" y="157313"/>
                      <a:pt x="687937" y="164879"/>
                      <a:pt x="692249" y="180417"/>
                    </a:cubicBezTo>
                    <a:cubicBezTo>
                      <a:pt x="722918" y="290161"/>
                      <a:pt x="785722" y="388109"/>
                      <a:pt x="811267" y="499155"/>
                    </a:cubicBezTo>
                    <a:cubicBezTo>
                      <a:pt x="825829" y="562285"/>
                      <a:pt x="855035" y="618092"/>
                      <a:pt x="881067" y="675771"/>
                    </a:cubicBezTo>
                    <a:cubicBezTo>
                      <a:pt x="890260" y="696109"/>
                      <a:pt x="904334" y="715959"/>
                      <a:pt x="930367" y="708149"/>
                    </a:cubicBezTo>
                    <a:cubicBezTo>
                      <a:pt x="973809" y="694970"/>
                      <a:pt x="1016031" y="710671"/>
                      <a:pt x="1058822" y="709614"/>
                    </a:cubicBezTo>
                    <a:cubicBezTo>
                      <a:pt x="1055975" y="723199"/>
                      <a:pt x="1053046" y="736785"/>
                      <a:pt x="1050199" y="750452"/>
                    </a:cubicBezTo>
                    <a:cubicBezTo>
                      <a:pt x="1021319" y="771035"/>
                      <a:pt x="1021807" y="841567"/>
                      <a:pt x="1054429" y="885253"/>
                    </a:cubicBezTo>
                    <a:cubicBezTo>
                      <a:pt x="1062890" y="896643"/>
                      <a:pt x="1074198" y="899409"/>
                      <a:pt x="1086645" y="895016"/>
                    </a:cubicBezTo>
                    <a:cubicBezTo>
                      <a:pt x="1101044" y="889890"/>
                      <a:pt x="1116176" y="894039"/>
                      <a:pt x="1130494" y="889890"/>
                    </a:cubicBezTo>
                    <a:close/>
                  </a:path>
                </a:pathLst>
              </a:custGeom>
              <a:solidFill>
                <a:srgbClr val="B7B6B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6FF42E27-F929-4736-B9FF-6982093B657B}"/>
                  </a:ext>
                </a:extLst>
              </p:cNvPr>
              <p:cNvSpPr/>
              <p:nvPr/>
            </p:nvSpPr>
            <p:spPr>
              <a:xfrm>
                <a:off x="3251913" y="2904435"/>
                <a:ext cx="430936" cy="513676"/>
              </a:xfrm>
              <a:custGeom>
                <a:avLst/>
                <a:gdLst>
                  <a:gd name="connsiteX0" fmla="*/ 641707 w 713674"/>
                  <a:gd name="connsiteY0" fmla="*/ 850701 h 850700"/>
                  <a:gd name="connsiteX1" fmla="*/ 638860 w 713674"/>
                  <a:gd name="connsiteY1" fmla="*/ 728265 h 850700"/>
                  <a:gd name="connsiteX2" fmla="*/ 587771 w 713674"/>
                  <a:gd name="connsiteY2" fmla="*/ 579391 h 850700"/>
                  <a:gd name="connsiteX3" fmla="*/ 517482 w 713674"/>
                  <a:gd name="connsiteY3" fmla="*/ 560924 h 850700"/>
                  <a:gd name="connsiteX4" fmla="*/ 463708 w 713674"/>
                  <a:gd name="connsiteY4" fmla="*/ 631131 h 850700"/>
                  <a:gd name="connsiteX5" fmla="*/ 463220 w 713674"/>
                  <a:gd name="connsiteY5" fmla="*/ 696945 h 850700"/>
                  <a:gd name="connsiteX6" fmla="*/ 373326 w 713674"/>
                  <a:gd name="connsiteY6" fmla="*/ 644228 h 850700"/>
                  <a:gd name="connsiteX7" fmla="*/ 154325 w 713674"/>
                  <a:gd name="connsiteY7" fmla="*/ 550022 h 850700"/>
                  <a:gd name="connsiteX8" fmla="*/ 57435 w 713674"/>
                  <a:gd name="connsiteY8" fmla="*/ 522444 h 850700"/>
                  <a:gd name="connsiteX9" fmla="*/ 0 w 713674"/>
                  <a:gd name="connsiteY9" fmla="*/ 534322 h 850700"/>
                  <a:gd name="connsiteX10" fmla="*/ 118286 w 713674"/>
                  <a:gd name="connsiteY10" fmla="*/ 343794 h 850700"/>
                  <a:gd name="connsiteX11" fmla="*/ 325653 w 713674"/>
                  <a:gd name="connsiteY11" fmla="*/ 194757 h 850700"/>
                  <a:gd name="connsiteX12" fmla="*/ 340704 w 713674"/>
                  <a:gd name="connsiteY12" fmla="*/ 163355 h 850700"/>
                  <a:gd name="connsiteX13" fmla="*/ 567107 w 713674"/>
                  <a:gd name="connsiteY13" fmla="*/ 19931 h 850700"/>
                  <a:gd name="connsiteX14" fmla="*/ 708253 w 713674"/>
                  <a:gd name="connsiteY14" fmla="*/ 225752 h 850700"/>
                  <a:gd name="connsiteX15" fmla="*/ 657896 w 713674"/>
                  <a:gd name="connsiteY15" fmla="*/ 344201 h 850700"/>
                  <a:gd name="connsiteX16" fmla="*/ 652201 w 713674"/>
                  <a:gd name="connsiteY16" fmla="*/ 380159 h 850700"/>
                  <a:gd name="connsiteX17" fmla="*/ 713297 w 713674"/>
                  <a:gd name="connsiteY17" fmla="*/ 667577 h 850700"/>
                  <a:gd name="connsiteX18" fmla="*/ 653666 w 713674"/>
                  <a:gd name="connsiteY18" fmla="*/ 821007 h 850700"/>
                  <a:gd name="connsiteX19" fmla="*/ 641707 w 713674"/>
                  <a:gd name="connsiteY19" fmla="*/ 850701 h 850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13674" h="850700">
                    <a:moveTo>
                      <a:pt x="641707" y="850701"/>
                    </a:moveTo>
                    <a:cubicBezTo>
                      <a:pt x="612908" y="810757"/>
                      <a:pt x="636745" y="768779"/>
                      <a:pt x="638860" y="728265"/>
                    </a:cubicBezTo>
                    <a:cubicBezTo>
                      <a:pt x="641870" y="670668"/>
                      <a:pt x="616895" y="623240"/>
                      <a:pt x="587771" y="579391"/>
                    </a:cubicBezTo>
                    <a:cubicBezTo>
                      <a:pt x="576056" y="561656"/>
                      <a:pt x="545061" y="550267"/>
                      <a:pt x="517482" y="560924"/>
                    </a:cubicBezTo>
                    <a:cubicBezTo>
                      <a:pt x="485511" y="573208"/>
                      <a:pt x="468427" y="598590"/>
                      <a:pt x="463708" y="631131"/>
                    </a:cubicBezTo>
                    <a:cubicBezTo>
                      <a:pt x="460861" y="650737"/>
                      <a:pt x="463220" y="671156"/>
                      <a:pt x="463220" y="696945"/>
                    </a:cubicBezTo>
                    <a:cubicBezTo>
                      <a:pt x="430273" y="678071"/>
                      <a:pt x="397569" y="665868"/>
                      <a:pt x="373326" y="644228"/>
                    </a:cubicBezTo>
                    <a:cubicBezTo>
                      <a:pt x="310196" y="587770"/>
                      <a:pt x="231447" y="571744"/>
                      <a:pt x="154325" y="550022"/>
                    </a:cubicBezTo>
                    <a:cubicBezTo>
                      <a:pt x="122028" y="540911"/>
                      <a:pt x="88755" y="534159"/>
                      <a:pt x="57435" y="522444"/>
                    </a:cubicBezTo>
                    <a:cubicBezTo>
                      <a:pt x="33924" y="513658"/>
                      <a:pt x="16352" y="516912"/>
                      <a:pt x="0" y="534322"/>
                    </a:cubicBezTo>
                    <a:cubicBezTo>
                      <a:pt x="23592" y="461023"/>
                      <a:pt x="69963" y="400660"/>
                      <a:pt x="118286" y="343794"/>
                    </a:cubicBezTo>
                    <a:cubicBezTo>
                      <a:pt x="174257" y="277899"/>
                      <a:pt x="241860" y="223393"/>
                      <a:pt x="325653" y="194757"/>
                    </a:cubicBezTo>
                    <a:cubicBezTo>
                      <a:pt x="344934" y="188167"/>
                      <a:pt x="342331" y="176127"/>
                      <a:pt x="340704" y="163355"/>
                    </a:cubicBezTo>
                    <a:cubicBezTo>
                      <a:pt x="326304" y="48567"/>
                      <a:pt x="438001" y="-41572"/>
                      <a:pt x="567107" y="19931"/>
                    </a:cubicBezTo>
                    <a:cubicBezTo>
                      <a:pt x="652527" y="60607"/>
                      <a:pt x="703698" y="127885"/>
                      <a:pt x="708253" y="225752"/>
                    </a:cubicBezTo>
                    <a:cubicBezTo>
                      <a:pt x="710531" y="273425"/>
                      <a:pt x="694911" y="314182"/>
                      <a:pt x="657896" y="344201"/>
                    </a:cubicBezTo>
                    <a:cubicBezTo>
                      <a:pt x="642765" y="356485"/>
                      <a:pt x="641707" y="365190"/>
                      <a:pt x="652201" y="380159"/>
                    </a:cubicBezTo>
                    <a:cubicBezTo>
                      <a:pt x="713460" y="467043"/>
                      <a:pt x="715006" y="567757"/>
                      <a:pt x="713297" y="667577"/>
                    </a:cubicBezTo>
                    <a:cubicBezTo>
                      <a:pt x="712321" y="724116"/>
                      <a:pt x="670343" y="768453"/>
                      <a:pt x="653666" y="821007"/>
                    </a:cubicBezTo>
                    <a:cubicBezTo>
                      <a:pt x="650493" y="831095"/>
                      <a:pt x="645775" y="840776"/>
                      <a:pt x="641707" y="850701"/>
                    </a:cubicBezTo>
                    <a:close/>
                  </a:path>
                </a:pathLst>
              </a:custGeom>
              <a:solidFill>
                <a:schemeClr val="tx1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56DC01AB-FBCE-40CC-9ABC-1385C68B70BF}"/>
                  </a:ext>
                </a:extLst>
              </p:cNvPr>
              <p:cNvSpPr/>
              <p:nvPr/>
            </p:nvSpPr>
            <p:spPr>
              <a:xfrm>
                <a:off x="2253056" y="4718065"/>
                <a:ext cx="1215341" cy="503594"/>
              </a:xfrm>
              <a:custGeom>
                <a:avLst/>
                <a:gdLst>
                  <a:gd name="connsiteX0" fmla="*/ 1114369 w 1215341"/>
                  <a:gd name="connsiteY0" fmla="*/ 276421 h 503594"/>
                  <a:gd name="connsiteX1" fmla="*/ 1139986 w 1215341"/>
                  <a:gd name="connsiteY1" fmla="*/ 287646 h 503594"/>
                  <a:gd name="connsiteX2" fmla="*/ 1215341 w 1215341"/>
                  <a:gd name="connsiteY2" fmla="*/ 360642 h 503594"/>
                  <a:gd name="connsiteX3" fmla="*/ 1126527 w 1215341"/>
                  <a:gd name="connsiteY3" fmla="*/ 410354 h 503594"/>
                  <a:gd name="connsiteX4" fmla="*/ 979453 w 1215341"/>
                  <a:gd name="connsiteY4" fmla="*/ 450389 h 503594"/>
                  <a:gd name="connsiteX5" fmla="*/ 836211 w 1215341"/>
                  <a:gd name="connsiteY5" fmla="*/ 478438 h 503594"/>
                  <a:gd name="connsiteX6" fmla="*/ 626261 w 1215341"/>
                  <a:gd name="connsiteY6" fmla="*/ 502557 h 503594"/>
                  <a:gd name="connsiteX7" fmla="*/ 557292 w 1215341"/>
                  <a:gd name="connsiteY7" fmla="*/ 440810 h 503594"/>
                  <a:gd name="connsiteX8" fmla="*/ 551692 w 1215341"/>
                  <a:gd name="connsiteY8" fmla="*/ 409470 h 503594"/>
                  <a:gd name="connsiteX9" fmla="*/ 646548 w 1215341"/>
                  <a:gd name="connsiteY9" fmla="*/ 431183 h 503594"/>
                  <a:gd name="connsiteX10" fmla="*/ 682801 w 1215341"/>
                  <a:gd name="connsiteY10" fmla="*/ 435947 h 503594"/>
                  <a:gd name="connsiteX11" fmla="*/ 842990 w 1215341"/>
                  <a:gd name="connsiteY11" fmla="*/ 406473 h 503594"/>
                  <a:gd name="connsiteX12" fmla="*/ 1065172 w 1215341"/>
                  <a:gd name="connsiteY12" fmla="*/ 306705 h 503594"/>
                  <a:gd name="connsiteX13" fmla="*/ 1089341 w 1215341"/>
                  <a:gd name="connsiteY13" fmla="*/ 290397 h 503594"/>
                  <a:gd name="connsiteX14" fmla="*/ 1114369 w 1215341"/>
                  <a:gd name="connsiteY14" fmla="*/ 276421 h 503594"/>
                  <a:gd name="connsiteX15" fmla="*/ 286871 w 1215341"/>
                  <a:gd name="connsiteY15" fmla="*/ 867 h 503594"/>
                  <a:gd name="connsiteX16" fmla="*/ 344836 w 1215341"/>
                  <a:gd name="connsiteY16" fmla="*/ 32453 h 503594"/>
                  <a:gd name="connsiteX17" fmla="*/ 442197 w 1215341"/>
                  <a:gd name="connsiteY17" fmla="*/ 95920 h 503594"/>
                  <a:gd name="connsiteX18" fmla="*/ 321699 w 1215341"/>
                  <a:gd name="connsiteY18" fmla="*/ 277133 h 503594"/>
                  <a:gd name="connsiteX19" fmla="*/ 94801 w 1215341"/>
                  <a:gd name="connsiteY19" fmla="*/ 245941 h 503594"/>
                  <a:gd name="connsiteX20" fmla="*/ 22591 w 1215341"/>
                  <a:gd name="connsiteY20" fmla="*/ 218334 h 503594"/>
                  <a:gd name="connsiteX21" fmla="*/ 1124 w 1215341"/>
                  <a:gd name="connsiteY21" fmla="*/ 155113 h 503594"/>
                  <a:gd name="connsiteX22" fmla="*/ 136605 w 1215341"/>
                  <a:gd name="connsiteY22" fmla="*/ 26951 h 503594"/>
                  <a:gd name="connsiteX23" fmla="*/ 221587 w 1215341"/>
                  <a:gd name="connsiteY23" fmla="*/ 6811 h 503594"/>
                  <a:gd name="connsiteX24" fmla="*/ 286871 w 1215341"/>
                  <a:gd name="connsiteY24" fmla="*/ 867 h 5035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215341" h="503594">
                    <a:moveTo>
                      <a:pt x="1114369" y="276421"/>
                    </a:moveTo>
                    <a:cubicBezTo>
                      <a:pt x="1122793" y="276974"/>
                      <a:pt x="1131316" y="281726"/>
                      <a:pt x="1139986" y="287646"/>
                    </a:cubicBezTo>
                    <a:cubicBezTo>
                      <a:pt x="1169214" y="307638"/>
                      <a:pt x="1189453" y="337112"/>
                      <a:pt x="1215341" y="360642"/>
                    </a:cubicBezTo>
                    <a:cubicBezTo>
                      <a:pt x="1190239" y="385203"/>
                      <a:pt x="1157130" y="396059"/>
                      <a:pt x="1126527" y="410354"/>
                    </a:cubicBezTo>
                    <a:cubicBezTo>
                      <a:pt x="1080155" y="432017"/>
                      <a:pt x="1032800" y="448965"/>
                      <a:pt x="979453" y="450389"/>
                    </a:cubicBezTo>
                    <a:cubicBezTo>
                      <a:pt x="931018" y="451666"/>
                      <a:pt x="882534" y="463063"/>
                      <a:pt x="836211" y="478438"/>
                    </a:cubicBezTo>
                    <a:cubicBezTo>
                      <a:pt x="767636" y="501183"/>
                      <a:pt x="697489" y="506095"/>
                      <a:pt x="626261" y="502557"/>
                    </a:cubicBezTo>
                    <a:cubicBezTo>
                      <a:pt x="584408" y="500445"/>
                      <a:pt x="564857" y="482123"/>
                      <a:pt x="557292" y="440810"/>
                    </a:cubicBezTo>
                    <a:cubicBezTo>
                      <a:pt x="555278" y="430347"/>
                      <a:pt x="553510" y="419884"/>
                      <a:pt x="551692" y="409470"/>
                    </a:cubicBezTo>
                    <a:cubicBezTo>
                      <a:pt x="584064" y="413351"/>
                      <a:pt x="613833" y="428628"/>
                      <a:pt x="646548" y="431183"/>
                    </a:cubicBezTo>
                    <a:cubicBezTo>
                      <a:pt x="658681" y="432116"/>
                      <a:pt x="670962" y="433245"/>
                      <a:pt x="682801" y="435947"/>
                    </a:cubicBezTo>
                    <a:cubicBezTo>
                      <a:pt x="740421" y="448916"/>
                      <a:pt x="792345" y="427203"/>
                      <a:pt x="842990" y="406473"/>
                    </a:cubicBezTo>
                    <a:cubicBezTo>
                      <a:pt x="918050" y="375722"/>
                      <a:pt x="995713" y="350179"/>
                      <a:pt x="1065172" y="306705"/>
                    </a:cubicBezTo>
                    <a:cubicBezTo>
                      <a:pt x="1073474" y="301498"/>
                      <a:pt x="1083741" y="297716"/>
                      <a:pt x="1089341" y="290397"/>
                    </a:cubicBezTo>
                    <a:cubicBezTo>
                      <a:pt x="1097618" y="279516"/>
                      <a:pt x="1105944" y="275869"/>
                      <a:pt x="1114369" y="276421"/>
                    </a:cubicBezTo>
                    <a:close/>
                    <a:moveTo>
                      <a:pt x="286871" y="867"/>
                    </a:moveTo>
                    <a:cubicBezTo>
                      <a:pt x="314331" y="-3407"/>
                      <a:pt x="330492" y="8284"/>
                      <a:pt x="344836" y="32453"/>
                    </a:cubicBezTo>
                    <a:cubicBezTo>
                      <a:pt x="364780" y="66004"/>
                      <a:pt x="400246" y="81723"/>
                      <a:pt x="442197" y="95920"/>
                    </a:cubicBezTo>
                    <a:cubicBezTo>
                      <a:pt x="376962" y="142341"/>
                      <a:pt x="333096" y="199520"/>
                      <a:pt x="321699" y="277133"/>
                    </a:cubicBezTo>
                    <a:cubicBezTo>
                      <a:pt x="245952" y="267604"/>
                      <a:pt x="171383" y="250411"/>
                      <a:pt x="94801" y="245941"/>
                    </a:cubicBezTo>
                    <a:cubicBezTo>
                      <a:pt x="69551" y="244467"/>
                      <a:pt x="44205" y="232825"/>
                      <a:pt x="22591" y="218334"/>
                    </a:cubicBezTo>
                    <a:cubicBezTo>
                      <a:pt x="682" y="203597"/>
                      <a:pt x="-2119" y="179183"/>
                      <a:pt x="1124" y="155113"/>
                    </a:cubicBezTo>
                    <a:cubicBezTo>
                      <a:pt x="10801" y="83050"/>
                      <a:pt x="89987" y="34860"/>
                      <a:pt x="136605" y="26951"/>
                    </a:cubicBezTo>
                    <a:cubicBezTo>
                      <a:pt x="165489" y="22039"/>
                      <a:pt x="194422" y="18747"/>
                      <a:pt x="221587" y="6811"/>
                    </a:cubicBezTo>
                    <a:cubicBezTo>
                      <a:pt x="242513" y="-2425"/>
                      <a:pt x="265158" y="4011"/>
                      <a:pt x="286871" y="867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13CF6BA0-DBE0-43CF-9575-911DEE6B9831}"/>
                  </a:ext>
                </a:extLst>
              </p:cNvPr>
              <p:cNvSpPr/>
              <p:nvPr/>
            </p:nvSpPr>
            <p:spPr>
              <a:xfrm>
                <a:off x="3061267" y="4586914"/>
                <a:ext cx="64459" cy="39322"/>
              </a:xfrm>
              <a:custGeom>
                <a:avLst/>
                <a:gdLst>
                  <a:gd name="connsiteX0" fmla="*/ 94694 w 106751"/>
                  <a:gd name="connsiteY0" fmla="*/ 31605 h 65122"/>
                  <a:gd name="connsiteX1" fmla="*/ 0 w 106751"/>
                  <a:gd name="connsiteY1" fmla="*/ 65123 h 65122"/>
                  <a:gd name="connsiteX2" fmla="*/ 34005 w 106751"/>
                  <a:gd name="connsiteY2" fmla="*/ 15986 h 65122"/>
                  <a:gd name="connsiteX3" fmla="*/ 103480 w 106751"/>
                  <a:gd name="connsiteY3" fmla="*/ 9803 h 65122"/>
                  <a:gd name="connsiteX4" fmla="*/ 94694 w 106751"/>
                  <a:gd name="connsiteY4" fmla="*/ 31605 h 651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6751" h="65122">
                    <a:moveTo>
                      <a:pt x="94694" y="31605"/>
                    </a:moveTo>
                    <a:cubicBezTo>
                      <a:pt x="63129" y="42751"/>
                      <a:pt x="31564" y="53896"/>
                      <a:pt x="0" y="65123"/>
                    </a:cubicBezTo>
                    <a:cubicBezTo>
                      <a:pt x="11308" y="48689"/>
                      <a:pt x="22128" y="31931"/>
                      <a:pt x="34005" y="15986"/>
                    </a:cubicBezTo>
                    <a:cubicBezTo>
                      <a:pt x="47266" y="-1830"/>
                      <a:pt x="88999" y="-5979"/>
                      <a:pt x="103480" y="9803"/>
                    </a:cubicBezTo>
                    <a:cubicBezTo>
                      <a:pt x="113730" y="20786"/>
                      <a:pt x="96809" y="23877"/>
                      <a:pt x="94694" y="31605"/>
                    </a:cubicBezTo>
                    <a:close/>
                  </a:path>
                </a:pathLst>
              </a:custGeom>
              <a:solidFill>
                <a:srgbClr val="B7B6BA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B0DB0019-4005-412D-9E95-0AD99A490E49}"/>
                </a:ext>
              </a:extLst>
            </p:cNvPr>
            <p:cNvGrpSpPr/>
            <p:nvPr/>
          </p:nvGrpSpPr>
          <p:grpSpPr>
            <a:xfrm>
              <a:off x="4013852" y="2845553"/>
              <a:ext cx="796594" cy="2449275"/>
              <a:chOff x="4013852" y="2845553"/>
              <a:chExt cx="796594" cy="2449275"/>
            </a:xfrm>
          </p:grpSpPr>
          <p:sp>
            <p:nvSpPr>
              <p:cNvPr id="8" name="Isosceles Triangle 7">
                <a:extLst>
                  <a:ext uri="{FF2B5EF4-FFF2-40B4-BE49-F238E27FC236}">
                    <a16:creationId xmlns:a16="http://schemas.microsoft.com/office/drawing/2014/main" id="{6620280E-EFA4-4204-91AF-8B4887D50B7A}"/>
                  </a:ext>
                </a:extLst>
              </p:cNvPr>
              <p:cNvSpPr/>
              <p:nvPr/>
            </p:nvSpPr>
            <p:spPr>
              <a:xfrm rot="9690951">
                <a:off x="4764727" y="5195254"/>
                <a:ext cx="45719" cy="99574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7234DCDF-79A1-4365-927D-E9B226A756EA}"/>
                  </a:ext>
                </a:extLst>
              </p:cNvPr>
              <p:cNvSpPr/>
              <p:nvPr/>
            </p:nvSpPr>
            <p:spPr>
              <a:xfrm>
                <a:off x="4013852" y="2845553"/>
                <a:ext cx="753551" cy="2225963"/>
              </a:xfrm>
              <a:custGeom>
                <a:avLst/>
                <a:gdLst>
                  <a:gd name="connsiteX0" fmla="*/ 1247953 w 1247957"/>
                  <a:gd name="connsiteY0" fmla="*/ 3621208 h 3686420"/>
                  <a:gd name="connsiteX1" fmla="*/ 1086387 w 1247957"/>
                  <a:gd name="connsiteY1" fmla="*/ 3678155 h 3686420"/>
                  <a:gd name="connsiteX2" fmla="*/ 25878 w 1247957"/>
                  <a:gd name="connsiteY2" fmla="*/ 260544 h 3686420"/>
                  <a:gd name="connsiteX3" fmla="*/ 3344 w 1247957"/>
                  <a:gd name="connsiteY3" fmla="*/ 64729 h 3686420"/>
                  <a:gd name="connsiteX4" fmla="*/ 44263 w 1247957"/>
                  <a:gd name="connsiteY4" fmla="*/ 4203 h 3686420"/>
                  <a:gd name="connsiteX5" fmla="*/ 118782 w 1247957"/>
                  <a:gd name="connsiteY5" fmla="*/ 23728 h 3686420"/>
                  <a:gd name="connsiteX6" fmla="*/ 200867 w 1247957"/>
                  <a:gd name="connsiteY6" fmla="*/ 152427 h 3686420"/>
                  <a:gd name="connsiteX7" fmla="*/ 1247953 w 1247957"/>
                  <a:gd name="connsiteY7" fmla="*/ 3621208 h 3686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47957" h="3686420">
                    <a:moveTo>
                      <a:pt x="1247953" y="3621208"/>
                    </a:moveTo>
                    <a:cubicBezTo>
                      <a:pt x="1233228" y="3674412"/>
                      <a:pt x="1169854" y="3701096"/>
                      <a:pt x="1086387" y="3678155"/>
                    </a:cubicBezTo>
                    <a:cubicBezTo>
                      <a:pt x="1045955" y="3615839"/>
                      <a:pt x="62243" y="400389"/>
                      <a:pt x="25878" y="260544"/>
                    </a:cubicBezTo>
                    <a:cubicBezTo>
                      <a:pt x="9201" y="196520"/>
                      <a:pt x="-7233" y="132251"/>
                      <a:pt x="3344" y="64729"/>
                    </a:cubicBezTo>
                    <a:cubicBezTo>
                      <a:pt x="7655" y="37476"/>
                      <a:pt x="17987" y="14128"/>
                      <a:pt x="44263" y="4203"/>
                    </a:cubicBezTo>
                    <a:cubicBezTo>
                      <a:pt x="72167" y="-6454"/>
                      <a:pt x="97549" y="4284"/>
                      <a:pt x="118782" y="23728"/>
                    </a:cubicBezTo>
                    <a:cubicBezTo>
                      <a:pt x="157587" y="59197"/>
                      <a:pt x="180529" y="105080"/>
                      <a:pt x="200867" y="152427"/>
                    </a:cubicBezTo>
                    <a:cubicBezTo>
                      <a:pt x="257000" y="283079"/>
                      <a:pt x="1250475" y="3603636"/>
                      <a:pt x="1247953" y="3621208"/>
                    </a:cubicBezTo>
                    <a:close/>
                  </a:path>
                </a:pathLst>
              </a:custGeom>
              <a:solidFill>
                <a:schemeClr val="tx1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FC566E10-EA8C-47BE-BEBF-4C2D4741F6A1}"/>
                  </a:ext>
                </a:extLst>
              </p:cNvPr>
              <p:cNvSpPr/>
              <p:nvPr/>
            </p:nvSpPr>
            <p:spPr>
              <a:xfrm>
                <a:off x="4669841" y="5032089"/>
                <a:ext cx="127269" cy="191871"/>
              </a:xfrm>
              <a:custGeom>
                <a:avLst/>
                <a:gdLst>
                  <a:gd name="connsiteX0" fmla="*/ 0 w 211918"/>
                  <a:gd name="connsiteY0" fmla="*/ 57028 h 339570"/>
                  <a:gd name="connsiteX1" fmla="*/ 68092 w 211918"/>
                  <a:gd name="connsiteY1" fmla="*/ 40514 h 339570"/>
                  <a:gd name="connsiteX2" fmla="*/ 161566 w 211918"/>
                  <a:gd name="connsiteY2" fmla="*/ 0 h 339570"/>
                  <a:gd name="connsiteX3" fmla="*/ 209889 w 211918"/>
                  <a:gd name="connsiteY3" fmla="*/ 281723 h 339570"/>
                  <a:gd name="connsiteX4" fmla="*/ 189795 w 211918"/>
                  <a:gd name="connsiteY4" fmla="*/ 337450 h 339570"/>
                  <a:gd name="connsiteX5" fmla="*/ 138137 w 211918"/>
                  <a:gd name="connsiteY5" fmla="*/ 303444 h 339570"/>
                  <a:gd name="connsiteX6" fmla="*/ 0 w 211918"/>
                  <a:gd name="connsiteY6" fmla="*/ 57028 h 339570"/>
                  <a:gd name="connsiteX0" fmla="*/ 0 w 210770"/>
                  <a:gd name="connsiteY0" fmla="*/ 57028 h 317758"/>
                  <a:gd name="connsiteX1" fmla="*/ 68092 w 210770"/>
                  <a:gd name="connsiteY1" fmla="*/ 40514 h 317758"/>
                  <a:gd name="connsiteX2" fmla="*/ 161566 w 210770"/>
                  <a:gd name="connsiteY2" fmla="*/ 0 h 317758"/>
                  <a:gd name="connsiteX3" fmla="*/ 209889 w 210770"/>
                  <a:gd name="connsiteY3" fmla="*/ 281723 h 317758"/>
                  <a:gd name="connsiteX4" fmla="*/ 181908 w 210770"/>
                  <a:gd name="connsiteY4" fmla="*/ 309845 h 317758"/>
                  <a:gd name="connsiteX5" fmla="*/ 138137 w 210770"/>
                  <a:gd name="connsiteY5" fmla="*/ 303444 h 317758"/>
                  <a:gd name="connsiteX6" fmla="*/ 0 w 210770"/>
                  <a:gd name="connsiteY6" fmla="*/ 57028 h 3177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0770" h="317758">
                    <a:moveTo>
                      <a:pt x="0" y="57028"/>
                    </a:moveTo>
                    <a:cubicBezTo>
                      <a:pt x="29369" y="27334"/>
                      <a:pt x="34738" y="32704"/>
                      <a:pt x="68092" y="40514"/>
                    </a:cubicBezTo>
                    <a:cubicBezTo>
                      <a:pt x="144482" y="58492"/>
                      <a:pt x="113975" y="13586"/>
                      <a:pt x="161566" y="0"/>
                    </a:cubicBezTo>
                    <a:cubicBezTo>
                      <a:pt x="177837" y="93881"/>
                      <a:pt x="194677" y="187680"/>
                      <a:pt x="209889" y="281723"/>
                    </a:cubicBezTo>
                    <a:cubicBezTo>
                      <a:pt x="213225" y="302549"/>
                      <a:pt x="207778" y="301221"/>
                      <a:pt x="181908" y="309845"/>
                    </a:cubicBezTo>
                    <a:cubicBezTo>
                      <a:pt x="154249" y="319119"/>
                      <a:pt x="150258" y="323782"/>
                      <a:pt x="138137" y="303444"/>
                    </a:cubicBezTo>
                    <a:cubicBezTo>
                      <a:pt x="89732" y="222661"/>
                      <a:pt x="42548" y="141147"/>
                      <a:pt x="0" y="57028"/>
                    </a:cubicBezTo>
                    <a:close/>
                  </a:path>
                </a:pathLst>
              </a:custGeom>
              <a:solidFill>
                <a:srgbClr val="F1E49F"/>
              </a:solidFill>
              <a:ln w="81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69EC0438-1143-4AF9-A341-861421A1F301}"/>
              </a:ext>
            </a:extLst>
          </p:cNvPr>
          <p:cNvSpPr txBox="1"/>
          <p:nvPr/>
        </p:nvSpPr>
        <p:spPr>
          <a:xfrm>
            <a:off x="4362134" y="6386501"/>
            <a:ext cx="2764023" cy="26161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Sh.Badri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MSc Community Health Nursing</a:t>
            </a:r>
          </a:p>
        </p:txBody>
      </p:sp>
      <p:pic>
        <p:nvPicPr>
          <p:cNvPr id="1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DB3FB83-C2B7-3F84-5A18-577A1332A6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65884" y="57639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06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Cover and End Slide Master">
  <a:themeElements>
    <a:clrScheme name="ALLPPT-40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7C89"/>
      </a:accent1>
      <a:accent2>
        <a:srgbClr val="8CBABE"/>
      </a:accent2>
      <a:accent3>
        <a:srgbClr val="9CCCD2"/>
      </a:accent3>
      <a:accent4>
        <a:srgbClr val="507C89"/>
      </a:accent4>
      <a:accent5>
        <a:srgbClr val="8CBABE"/>
      </a:accent5>
      <a:accent6>
        <a:srgbClr val="9CCCD2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ontents Slide Master">
  <a:themeElements>
    <a:clrScheme name="ALLPPT-40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7C89"/>
      </a:accent1>
      <a:accent2>
        <a:srgbClr val="8CBABE"/>
      </a:accent2>
      <a:accent3>
        <a:srgbClr val="9CCCD2"/>
      </a:accent3>
      <a:accent4>
        <a:srgbClr val="507C89"/>
      </a:accent4>
      <a:accent5>
        <a:srgbClr val="8CBABE"/>
      </a:accent5>
      <a:accent6>
        <a:srgbClr val="9CCCD2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 0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AC7D3"/>
      </a:accent1>
      <a:accent2>
        <a:srgbClr val="307689"/>
      </a:accent2>
      <a:accent3>
        <a:srgbClr val="F7C76A"/>
      </a:accent3>
      <a:accent4>
        <a:srgbClr val="E93A0F"/>
      </a:accent4>
      <a:accent5>
        <a:srgbClr val="C1C3C4"/>
      </a:accent5>
      <a:accent6>
        <a:srgbClr val="506272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2492</TotalTime>
  <Words>417</Words>
  <Application>Microsoft Office PowerPoint</Application>
  <PresentationFormat>Widescreen</PresentationFormat>
  <Paragraphs>97</Paragraphs>
  <Slides>10</Slides>
  <Notes>0</Notes>
  <HiddenSlides>0</HiddenSlides>
  <MMClips>15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B Titr</vt:lpstr>
      <vt:lpstr>Calibri</vt:lpstr>
      <vt:lpstr>Times New Roman</vt:lpstr>
      <vt:lpstr>Courier New</vt:lpstr>
      <vt:lpstr>B Lotus</vt:lpstr>
      <vt:lpstr>Arial</vt:lpstr>
      <vt:lpstr>Wingdings</vt:lpstr>
      <vt:lpstr>Cover and End Slide Master</vt:lpstr>
      <vt:lpstr>1_Contents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Shiva Badri</cp:lastModifiedBy>
  <cp:revision>87</cp:revision>
  <dcterms:created xsi:type="dcterms:W3CDTF">2020-01-20T05:08:25Z</dcterms:created>
  <dcterms:modified xsi:type="dcterms:W3CDTF">2026-04-25T00:46:13Z</dcterms:modified>
</cp:coreProperties>
</file>