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tmp" ContentType="image/p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51" r:id="rId2"/>
    <p:sldMasterId id="2147483673" r:id="rId3"/>
  </p:sldMasterIdLst>
  <p:notesMasterIdLst>
    <p:notesMasterId r:id="rId20"/>
  </p:notesMasterIdLst>
  <p:sldIdLst>
    <p:sldId id="349" r:id="rId4"/>
    <p:sldId id="347" r:id="rId5"/>
    <p:sldId id="323" r:id="rId6"/>
    <p:sldId id="309" r:id="rId7"/>
    <p:sldId id="317" r:id="rId8"/>
    <p:sldId id="333" r:id="rId9"/>
    <p:sldId id="318" r:id="rId10"/>
    <p:sldId id="335" r:id="rId11"/>
    <p:sldId id="331" r:id="rId12"/>
    <p:sldId id="337" r:id="rId13"/>
    <p:sldId id="314" r:id="rId14"/>
    <p:sldId id="311" r:id="rId15"/>
    <p:sldId id="350" r:id="rId16"/>
    <p:sldId id="329" r:id="rId17"/>
    <p:sldId id="346" r:id="rId18"/>
    <p:sldId id="351" r:id="rId19"/>
  </p:sldIdLst>
  <p:sldSz cx="12192000" cy="6858000"/>
  <p:notesSz cx="6858000" cy="9144000"/>
  <p:embeddedFontLst>
    <p:embeddedFont>
      <p:font typeface="Arial Black" panose="020B0A04020102020204" pitchFamily="34" charset="0"/>
      <p:bold r:id="rId21"/>
      <p:italic r:id="rId22"/>
    </p:embeddedFont>
    <p:embeddedFont>
      <p:font typeface="B Nazanin" panose="00000400000000000000" pitchFamily="2" charset="-78"/>
      <p:regular r:id="rId23"/>
      <p:bold r:id="rId24"/>
    </p:embeddedFont>
    <p:embeddedFont>
      <p:font typeface="B Titr" panose="00000700000000000000" pitchFamily="2" charset="-78"/>
      <p:bold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2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551" autoAdjust="0"/>
    <p:restoredTop sz="94660"/>
  </p:normalViewPr>
  <p:slideViewPr>
    <p:cSldViewPr snapToGrid="0" showGuides="1">
      <p:cViewPr varScale="1">
        <p:scale>
          <a:sx n="102" d="100"/>
          <a:sy n="102" d="100"/>
        </p:scale>
        <p:origin x="110" y="125"/>
      </p:cViewPr>
      <p:guideLst>
        <p:guide orient="horz" pos="242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1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4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3.fntdata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2.fntdata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56D5-4AEE-9B3E-EE3F5588F79C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56D5-4AEE-9B3E-EE3F5588F79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6D5-4AEE-9B3E-EE3F5588F7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70A8-4DE0-80BC-C89D87199C06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70A8-4DE0-80BC-C89D87199C0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0A8-4DE0-80BC-C89D87199C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64DE-4A0D-93D6-90DA262145B4}"/>
              </c:ext>
            </c:extLst>
          </c:dPt>
          <c:dPt>
            <c:idx val="1"/>
            <c:bubble3D val="0"/>
            <c:explosion val="1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64DE-4A0D-93D6-90DA262145B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4DE-4A0D-93D6-90DA262145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FD3D57-F3BB-4E5E-B091-1500A3C92E81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6346E340-6B27-47A2-93A8-AA7F0249167F}" type="pres">
      <dgm:prSet presAssocID="{28FD3D57-F3BB-4E5E-B091-1500A3C92E81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D245D576-A254-475D-AD93-DA69EC6E5863}" type="presOf" srcId="{28FD3D57-F3BB-4E5E-B091-1500A3C92E81}" destId="{6346E340-6B27-47A2-93A8-AA7F0249167F}" srcOrd="0" destOrd="0" presId="urn:microsoft.com/office/officeart/2005/8/layout/pyramid1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CF1678-ABE6-4DF1-92C9-331A124F5CC7}"/>
              </a:ext>
            </a:extLst>
          </p:cNvPr>
          <p:cNvSpPr/>
          <p:nvPr userDrawn="1"/>
        </p:nvSpPr>
        <p:spPr>
          <a:xfrm>
            <a:off x="1" y="0"/>
            <a:ext cx="388402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3" name="Group 5">
            <a:extLst>
              <a:ext uri="{FF2B5EF4-FFF2-40B4-BE49-F238E27FC236}">
                <a16:creationId xmlns:a16="http://schemas.microsoft.com/office/drawing/2014/main" id="{B97310DF-B6B0-4C3C-BA3E-489420A32181}"/>
              </a:ext>
            </a:extLst>
          </p:cNvPr>
          <p:cNvGrpSpPr/>
          <p:nvPr userDrawn="1"/>
        </p:nvGrpSpPr>
        <p:grpSpPr>
          <a:xfrm>
            <a:off x="4484680" y="2739753"/>
            <a:ext cx="2029599" cy="3505672"/>
            <a:chOff x="1438761" y="2033015"/>
            <a:chExt cx="1980000" cy="3420000"/>
          </a:xfrm>
        </p:grpSpPr>
        <p:sp>
          <p:nvSpPr>
            <p:cNvPr id="4" name="Rounded Rectangle 41">
              <a:extLst>
                <a:ext uri="{FF2B5EF4-FFF2-40B4-BE49-F238E27FC236}">
                  <a16:creationId xmlns:a16="http://schemas.microsoft.com/office/drawing/2014/main" id="{B61CE415-73B8-4D2A-A1AB-DABC4F7BB2AD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42">
              <a:extLst>
                <a:ext uri="{FF2B5EF4-FFF2-40B4-BE49-F238E27FC236}">
                  <a16:creationId xmlns:a16="http://schemas.microsoft.com/office/drawing/2014/main" id="{EDF8955B-0866-490C-9582-2B8E2224663D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E0A25EC8-F7AE-4ED5-9EB2-E3252715F40B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7" name="Oval 44">
                <a:extLst>
                  <a:ext uri="{FF2B5EF4-FFF2-40B4-BE49-F238E27FC236}">
                    <a16:creationId xmlns:a16="http://schemas.microsoft.com/office/drawing/2014/main" id="{10A58890-DAC1-4D69-85FC-B98A820AC9E0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" name="Rounded Rectangle 45">
                <a:extLst>
                  <a:ext uri="{FF2B5EF4-FFF2-40B4-BE49-F238E27FC236}">
                    <a16:creationId xmlns:a16="http://schemas.microsoft.com/office/drawing/2014/main" id="{71D5B425-6479-4E5A-8B5B-DF3F830F719D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9" name="Group 5">
            <a:extLst>
              <a:ext uri="{FF2B5EF4-FFF2-40B4-BE49-F238E27FC236}">
                <a16:creationId xmlns:a16="http://schemas.microsoft.com/office/drawing/2014/main" id="{F22F0D01-3528-4D20-92A5-9D0EBA7F8C2E}"/>
              </a:ext>
            </a:extLst>
          </p:cNvPr>
          <p:cNvGrpSpPr/>
          <p:nvPr userDrawn="1"/>
        </p:nvGrpSpPr>
        <p:grpSpPr>
          <a:xfrm>
            <a:off x="6976148" y="2739753"/>
            <a:ext cx="2029599" cy="3505672"/>
            <a:chOff x="1438761" y="2033015"/>
            <a:chExt cx="1980000" cy="3420000"/>
          </a:xfrm>
        </p:grpSpPr>
        <p:sp>
          <p:nvSpPr>
            <p:cNvPr id="10" name="Rounded Rectangle 41">
              <a:extLst>
                <a:ext uri="{FF2B5EF4-FFF2-40B4-BE49-F238E27FC236}">
                  <a16:creationId xmlns:a16="http://schemas.microsoft.com/office/drawing/2014/main" id="{21AFB044-FD6E-4AF8-96AB-745B59DDD5A4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42">
              <a:extLst>
                <a:ext uri="{FF2B5EF4-FFF2-40B4-BE49-F238E27FC236}">
                  <a16:creationId xmlns:a16="http://schemas.microsoft.com/office/drawing/2014/main" id="{6409FE8E-D06A-4B35-BFD3-DD184A079BB7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2" name="Group 6">
              <a:extLst>
                <a:ext uri="{FF2B5EF4-FFF2-40B4-BE49-F238E27FC236}">
                  <a16:creationId xmlns:a16="http://schemas.microsoft.com/office/drawing/2014/main" id="{5CA207E7-E95E-46F5-A8A1-AD533B809BE8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13" name="Oval 44">
                <a:extLst>
                  <a:ext uri="{FF2B5EF4-FFF2-40B4-BE49-F238E27FC236}">
                    <a16:creationId xmlns:a16="http://schemas.microsoft.com/office/drawing/2014/main" id="{D196795B-533F-443E-A9FD-AEB2894BFF76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" name="Rounded Rectangle 45">
                <a:extLst>
                  <a:ext uri="{FF2B5EF4-FFF2-40B4-BE49-F238E27FC236}">
                    <a16:creationId xmlns:a16="http://schemas.microsoft.com/office/drawing/2014/main" id="{7FC5C28D-04C0-4401-B217-13CA4F8A91D1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15" name="Group 5">
            <a:extLst>
              <a:ext uri="{FF2B5EF4-FFF2-40B4-BE49-F238E27FC236}">
                <a16:creationId xmlns:a16="http://schemas.microsoft.com/office/drawing/2014/main" id="{820ACAAC-DC01-4142-B3A4-08464EFC2E95}"/>
              </a:ext>
            </a:extLst>
          </p:cNvPr>
          <p:cNvGrpSpPr/>
          <p:nvPr userDrawn="1"/>
        </p:nvGrpSpPr>
        <p:grpSpPr>
          <a:xfrm>
            <a:off x="9467615" y="2739753"/>
            <a:ext cx="2029599" cy="3505672"/>
            <a:chOff x="1438761" y="2033015"/>
            <a:chExt cx="1980000" cy="3420000"/>
          </a:xfrm>
        </p:grpSpPr>
        <p:sp>
          <p:nvSpPr>
            <p:cNvPr id="16" name="Rounded Rectangle 41">
              <a:extLst>
                <a:ext uri="{FF2B5EF4-FFF2-40B4-BE49-F238E27FC236}">
                  <a16:creationId xmlns:a16="http://schemas.microsoft.com/office/drawing/2014/main" id="{F4A599C3-B53A-47D9-B643-0693601665B7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Rectangle 42">
              <a:extLst>
                <a:ext uri="{FF2B5EF4-FFF2-40B4-BE49-F238E27FC236}">
                  <a16:creationId xmlns:a16="http://schemas.microsoft.com/office/drawing/2014/main" id="{C8297C35-1867-4E31-A4CB-1E056B27E393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8" name="Group 6">
              <a:extLst>
                <a:ext uri="{FF2B5EF4-FFF2-40B4-BE49-F238E27FC236}">
                  <a16:creationId xmlns:a16="http://schemas.microsoft.com/office/drawing/2014/main" id="{981654CC-984C-4EB6-8C63-81F1A125D1F1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19" name="Oval 44">
                <a:extLst>
                  <a:ext uri="{FF2B5EF4-FFF2-40B4-BE49-F238E27FC236}">
                    <a16:creationId xmlns:a16="http://schemas.microsoft.com/office/drawing/2014/main" id="{6F17D607-F1C4-4364-874B-335B32EAE676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" name="Rounded Rectangle 45">
                <a:extLst>
                  <a:ext uri="{FF2B5EF4-FFF2-40B4-BE49-F238E27FC236}">
                    <a16:creationId xmlns:a16="http://schemas.microsoft.com/office/drawing/2014/main" id="{44F5E29D-F731-4A5B-986D-4229461BC256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9A1695C9-85F6-4760-8539-3631CCA0026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4583669" y="3080025"/>
            <a:ext cx="1834384" cy="27376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0" name="Picture Placeholder 2">
            <a:extLst>
              <a:ext uri="{FF2B5EF4-FFF2-40B4-BE49-F238E27FC236}">
                <a16:creationId xmlns:a16="http://schemas.microsoft.com/office/drawing/2014/main" id="{ACBD4965-6F82-47DB-8F4B-43A1E51F48A5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7074446" y="3080025"/>
            <a:ext cx="1834384" cy="27376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1" name="Picture Placeholder 2">
            <a:extLst>
              <a:ext uri="{FF2B5EF4-FFF2-40B4-BE49-F238E27FC236}">
                <a16:creationId xmlns:a16="http://schemas.microsoft.com/office/drawing/2014/main" id="{60E75232-41AF-4527-9D75-F5DCBC0B6766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9565222" y="3080025"/>
            <a:ext cx="1834384" cy="27376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6725E0BD-61A5-4FFA-865C-940D100A09A4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0" y="3959525"/>
            <a:ext cx="2812211" cy="28984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118FFEBA-0F02-4AE7-9B68-4CBE6F986B7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2938732" y="3959525"/>
            <a:ext cx="2812211" cy="28984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EBD3096E-D895-4651-A641-CDD403904CEC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5877464" y="3959525"/>
            <a:ext cx="2812211" cy="28984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A1BAEE0-A4ED-444D-A1A7-ACD7E81AD045}"/>
              </a:ext>
            </a:extLst>
          </p:cNvPr>
          <p:cNvGrpSpPr/>
          <p:nvPr userDrawn="1"/>
        </p:nvGrpSpPr>
        <p:grpSpPr>
          <a:xfrm>
            <a:off x="580088" y="2536288"/>
            <a:ext cx="5265908" cy="2893260"/>
            <a:chOff x="-548507" y="477868"/>
            <a:chExt cx="11570449" cy="6357177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79062AFE-B9CB-431B-BC38-A289DB772C07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C99FED08-9F34-4CEB-9CD9-D808346EC0B6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F4BD188-CC50-4158-98A4-AAC9609C12D1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A15DB1C-FF77-4E6F-9E3C-7F5B13BD5B95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7AD2396-1849-4318-A0B4-40A89BBF45F5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8764B3D-37D2-41EC-900D-8AF407CA4284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0A3753AC-05A2-4A25-8665-2221B1F761D4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2088FA50-6991-4AF6-8E7E-FD83F9467231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2CC9944-EDE5-48AE-980F-7BBBF97BD087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123EFC7A-B461-4CF2-9489-0E5ACD82B61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55E4FF21-96D3-4707-98F7-6753D8EAD399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536C619-4F62-438C-B42D-16EF24F9E307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0E489B28-E610-4693-A003-DD91CC0488A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287579" y="2692223"/>
            <a:ext cx="3879644" cy="235170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2F09EACF-7301-4216-9D42-E5392B36C1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8" r:id="rId5"/>
    <p:sldLayoutId id="2147483679" r:id="rId6"/>
    <p:sldLayoutId id="2147483680" r:id="rId7"/>
    <p:sldLayoutId id="2147483682" r:id="rId8"/>
    <p:sldLayoutId id="2147483683" r:id="rId9"/>
    <p:sldLayoutId id="2147483684" r:id="rId10"/>
    <p:sldLayoutId id="2147483686" r:id="rId11"/>
    <p:sldLayoutId id="2147483687" r:id="rId12"/>
    <p:sldLayoutId id="2147483688" r:id="rId13"/>
    <p:sldLayoutId id="2147483671" r:id="rId14"/>
    <p:sldLayoutId id="2147483672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3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mp"/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8.m4a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13.xml"/><Relationship Id="rId4" Type="http://schemas.openxmlformats.org/officeDocument/2006/relationships/audio" Target="../media/media8.m4a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image" Target="../media/image13.png"/><Relationship Id="rId3" Type="http://schemas.openxmlformats.org/officeDocument/2006/relationships/slideLayout" Target="../slideLayouts/slideLayout3.xml"/><Relationship Id="rId7" Type="http://schemas.openxmlformats.org/officeDocument/2006/relationships/diagramColors" Target="../diagrams/colors1.xml"/><Relationship Id="rId12" Type="http://schemas.openxmlformats.org/officeDocument/2006/relationships/chart" Target="../charts/chart3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diagramQuickStyle" Target="../diagrams/quickStyle1.xml"/><Relationship Id="rId11" Type="http://schemas.openxmlformats.org/officeDocument/2006/relationships/chart" Target="../charts/chart2.xml"/><Relationship Id="rId5" Type="http://schemas.openxmlformats.org/officeDocument/2006/relationships/diagramLayout" Target="../diagrams/layout1.xml"/><Relationship Id="rId10" Type="http://schemas.openxmlformats.org/officeDocument/2006/relationships/slide" Target="slide16.xml"/><Relationship Id="rId4" Type="http://schemas.openxmlformats.org/officeDocument/2006/relationships/diagramData" Target="../diagrams/data1.xml"/><Relationship Id="rId9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5886995" y="3107921"/>
            <a:ext cx="5741457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fa-IR" sz="6600" b="1" dirty="0">
                <a:solidFill>
                  <a:schemeClr val="bg1"/>
                </a:solidFill>
                <a:cs typeface="B Titr" panose="00000700000000000000" pitchFamily="2" charset="-78"/>
              </a:rPr>
              <a:t>فرآیند</a:t>
            </a:r>
            <a:r>
              <a:rPr lang="fa-IR" sz="8000" b="1" dirty="0">
                <a:solidFill>
                  <a:schemeClr val="bg1"/>
                </a:solidFill>
                <a:cs typeface="B Titr" panose="00000700000000000000" pitchFamily="2" charset="-78"/>
              </a:rPr>
              <a:t> </a:t>
            </a:r>
          </a:p>
          <a:p>
            <a:pPr algn="ctr" rtl="1"/>
            <a:r>
              <a:rPr lang="fa-IR" sz="8800" b="1" dirty="0">
                <a:solidFill>
                  <a:schemeClr val="bg1"/>
                </a:solidFill>
                <a:cs typeface="B Titr" panose="00000700000000000000" pitchFamily="2" charset="-78"/>
              </a:rPr>
              <a:t>آموزش</a:t>
            </a:r>
            <a:endParaRPr lang="ko-KR" altLang="en-US" sz="8800" dirty="0">
              <a:solidFill>
                <a:schemeClr val="bg1"/>
              </a:solidFill>
              <a:latin typeface="+mj-lt"/>
              <a:cs typeface="B Titr" panose="00000700000000000000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5894460" y="5807236"/>
            <a:ext cx="5741388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Sh.Badri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MSc Community Health Nursing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8D80C15-8AA7-F32B-66E1-00C523E5A6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472" y="236604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173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7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a-IR" b="1" dirty="0">
                <a:cs typeface="B Nazanin" panose="00000400000000000000" pitchFamily="2" charset="-78"/>
              </a:rPr>
              <a:t>طبقه‌بندی اهداف</a:t>
            </a:r>
            <a:endParaRPr lang="en-US" b="1" dirty="0">
              <a:cs typeface="B Nazanin" panose="00000400000000000000" pitchFamily="2" charset="-78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D24EB3B-CC6F-498E-8A43-8D03055029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1987300"/>
              </p:ext>
            </p:extLst>
          </p:nvPr>
        </p:nvGraphicFramePr>
        <p:xfrm>
          <a:off x="2021254" y="2189709"/>
          <a:ext cx="2340000" cy="4142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12000">
                <a:tc>
                  <a:txBody>
                    <a:bodyPr/>
                    <a:lstStyle/>
                    <a:p>
                      <a:pPr algn="ctr" rtl="1" latinLnBrk="1"/>
                      <a:endParaRPr lang="ko-KR" altLang="en-US" sz="3600" b="1" dirty="0">
                        <a:cs typeface="B Nazanin" panose="00000400000000000000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altLang="ko-KR" sz="1800" b="1" dirty="0">
                          <a:solidFill>
                            <a:schemeClr val="bg1"/>
                          </a:solidFill>
                          <a:latin typeface="+mn-lt"/>
                          <a:cs typeface="B Nazanin" panose="00000400000000000000" pitchFamily="2" charset="-78"/>
                        </a:rPr>
                        <a:t>آگاهی</a:t>
                      </a:r>
                      <a:endParaRPr lang="en-US" altLang="ko-KR" sz="1800" b="1" dirty="0">
                        <a:solidFill>
                          <a:schemeClr val="bg1"/>
                        </a:solidFill>
                        <a:latin typeface="+mn-lt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altLang="ko-KR" sz="1800" b="1" dirty="0">
                          <a:solidFill>
                            <a:schemeClr val="bg1"/>
                          </a:solidFill>
                          <a:latin typeface="+mn-lt"/>
                          <a:cs typeface="B Nazanin" panose="00000400000000000000" pitchFamily="2" charset="-78"/>
                        </a:rPr>
                        <a:t>درک</a:t>
                      </a:r>
                      <a:r>
                        <a:rPr lang="fa-IR" altLang="ko-KR" sz="1800" b="1" baseline="0" dirty="0">
                          <a:solidFill>
                            <a:schemeClr val="bg1"/>
                          </a:solidFill>
                          <a:latin typeface="+mn-lt"/>
                          <a:cs typeface="B Nazanin" panose="00000400000000000000" pitchFamily="2" charset="-78"/>
                        </a:rPr>
                        <a:t> و فهم</a:t>
                      </a:r>
                      <a:endParaRPr lang="en-US" altLang="ko-KR" sz="1800" b="1" dirty="0">
                        <a:solidFill>
                          <a:schemeClr val="bg1"/>
                        </a:solidFill>
                        <a:latin typeface="+mn-lt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altLang="ko-KR" sz="1800" b="1" dirty="0">
                          <a:solidFill>
                            <a:schemeClr val="bg1"/>
                          </a:solidFill>
                          <a:latin typeface="+mn-lt"/>
                          <a:cs typeface="B Nazanin" panose="00000400000000000000" pitchFamily="2" charset="-78"/>
                        </a:rPr>
                        <a:t>کاربرد</a:t>
                      </a: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B Nazanin" panose="00000400000000000000" pitchFamily="2" charset="-78"/>
                        </a:rPr>
                        <a:t>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altLang="ko-KR" sz="1800" b="1" dirty="0">
                          <a:solidFill>
                            <a:schemeClr val="bg1"/>
                          </a:solidFill>
                          <a:latin typeface="+mn-lt"/>
                          <a:cs typeface="B Nazanin" panose="00000400000000000000" pitchFamily="2" charset="-78"/>
                        </a:rPr>
                        <a:t>تجزیه و تحلیل</a:t>
                      </a:r>
                      <a:endParaRPr lang="en-US" altLang="ko-KR" sz="1800" b="1" dirty="0">
                        <a:solidFill>
                          <a:schemeClr val="bg1"/>
                        </a:solidFill>
                        <a:latin typeface="+mn-lt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altLang="ko-KR" sz="1800" b="1" dirty="0">
                          <a:solidFill>
                            <a:schemeClr val="bg1"/>
                          </a:solidFill>
                          <a:latin typeface="+mn-lt"/>
                          <a:cs typeface="B Nazanin" panose="00000400000000000000" pitchFamily="2" charset="-78"/>
                        </a:rPr>
                        <a:t>ترکیب</a:t>
                      </a:r>
                      <a:endParaRPr lang="en-US" altLang="ko-KR" sz="1800" b="1" dirty="0">
                        <a:solidFill>
                          <a:schemeClr val="bg1"/>
                        </a:solidFill>
                        <a:latin typeface="+mn-lt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altLang="ko-KR" sz="1800" b="1" dirty="0">
                          <a:solidFill>
                            <a:schemeClr val="bg1"/>
                          </a:solidFill>
                          <a:latin typeface="+mn-lt"/>
                          <a:cs typeface="B Nazanin" panose="00000400000000000000" pitchFamily="2" charset="-78"/>
                        </a:rPr>
                        <a:t>ارزشیابی،</a:t>
                      </a:r>
                      <a:r>
                        <a:rPr lang="fa-IR" altLang="ko-KR" sz="1800" b="1" baseline="0" dirty="0">
                          <a:solidFill>
                            <a:schemeClr val="bg1"/>
                          </a:solidFill>
                          <a:latin typeface="+mn-lt"/>
                          <a:cs typeface="B Nazanin" panose="00000400000000000000" pitchFamily="2" charset="-78"/>
                        </a:rPr>
                        <a:t> قضاوت</a:t>
                      </a:r>
                      <a:endParaRPr lang="en-US" altLang="ko-KR" sz="1800" b="1" dirty="0">
                        <a:solidFill>
                          <a:schemeClr val="bg1"/>
                        </a:solidFill>
                        <a:latin typeface="+mn-lt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bg1"/>
                        </a:solidFill>
                        <a:latin typeface="+mn-lt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8326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bg1"/>
                        </a:solidFill>
                        <a:latin typeface="Arial" pitchFamily="34" charset="0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altLang="ko-KR" sz="18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B Nazanin" panose="00000400000000000000" pitchFamily="2" charset="-78"/>
                        </a:rPr>
                        <a:t>شناختی (دانش)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Arial" pitchFamily="34" charset="0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2FF9DB41-BD23-4907-9C3B-185011CD2CCE}"/>
              </a:ext>
            </a:extLst>
          </p:cNvPr>
          <p:cNvSpPr/>
          <p:nvPr/>
        </p:nvSpPr>
        <p:spPr>
          <a:xfrm>
            <a:off x="2771934" y="1754536"/>
            <a:ext cx="838643" cy="838643"/>
          </a:xfrm>
          <a:prstGeom prst="ellipse">
            <a:avLst/>
          </a:prstGeom>
          <a:solidFill>
            <a:schemeClr val="accent1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F40EA15-33B1-46E9-8B45-3F855F39FA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2503721"/>
              </p:ext>
            </p:extLst>
          </p:nvPr>
        </p:nvGraphicFramePr>
        <p:xfrm>
          <a:off x="4682759" y="2181542"/>
          <a:ext cx="2340000" cy="41503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79434">
                <a:tc>
                  <a:txBody>
                    <a:bodyPr/>
                    <a:lstStyle/>
                    <a:p>
                      <a:pPr algn="ctr" rtl="1" latinLnBrk="1"/>
                      <a:endParaRPr lang="ko-KR" altLang="en-US" sz="3600" dirty="0">
                        <a:cs typeface="B Nazanin" panose="00000400000000000000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247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altLang="ko-KR" sz="18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B Nazanin" panose="00000400000000000000" pitchFamily="2" charset="-78"/>
                        </a:rPr>
                        <a:t>مواجهه</a:t>
                      </a:r>
                      <a:endParaRPr lang="en-US" altLang="ko-KR" sz="1800" b="1" dirty="0">
                        <a:solidFill>
                          <a:schemeClr val="bg1"/>
                        </a:solidFill>
                        <a:latin typeface="Arial" pitchFamily="34" charset="0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247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altLang="ko-KR" sz="18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B Nazanin" panose="00000400000000000000" pitchFamily="2" charset="-78"/>
                        </a:rPr>
                        <a:t>واکنش</a:t>
                      </a:r>
                      <a:endParaRPr lang="en-US" altLang="ko-KR" sz="1800" b="1" dirty="0">
                        <a:solidFill>
                          <a:schemeClr val="bg1"/>
                        </a:solidFill>
                        <a:latin typeface="Arial" pitchFamily="34" charset="0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247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altLang="ko-KR" sz="18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B Nazanin" panose="00000400000000000000" pitchFamily="2" charset="-78"/>
                        </a:rPr>
                        <a:t>ارزش گزاری</a:t>
                      </a:r>
                      <a:endParaRPr lang="en-US" altLang="ko-KR" sz="1800" b="1" dirty="0">
                        <a:solidFill>
                          <a:schemeClr val="bg1"/>
                        </a:solidFill>
                        <a:latin typeface="Arial" pitchFamily="34" charset="0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247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altLang="ko-KR" sz="18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B Nazanin" panose="00000400000000000000" pitchFamily="2" charset="-78"/>
                        </a:rPr>
                        <a:t>سازمان‌دهی ارزشها</a:t>
                      </a:r>
                      <a:endParaRPr lang="en-US" altLang="ko-KR" sz="1800" b="1" dirty="0">
                        <a:solidFill>
                          <a:schemeClr val="bg1"/>
                        </a:solidFill>
                        <a:latin typeface="Arial" pitchFamily="34" charset="0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09603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altLang="ko-KR" sz="18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B Nazanin" panose="00000400000000000000" pitchFamily="2" charset="-78"/>
                        </a:rPr>
                        <a:t>درونی شدن (تبلور شخصیت)</a:t>
                      </a:r>
                      <a:endParaRPr lang="en-US" altLang="ko-KR" sz="1800" b="1" dirty="0">
                        <a:solidFill>
                          <a:schemeClr val="bg1"/>
                        </a:solidFill>
                        <a:latin typeface="Arial" pitchFamily="34" charset="0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6887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bg1"/>
                        </a:solidFill>
                        <a:latin typeface="Arial" pitchFamily="34" charset="0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11414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altLang="ko-KR" sz="18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B Nazanin" panose="00000400000000000000" pitchFamily="2" charset="-78"/>
                        </a:rPr>
                        <a:t>عاطفی (انگیزش)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Arial" pitchFamily="34" charset="0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9BF0CB83-3A4D-43C9-B067-76D3999288FD}"/>
              </a:ext>
            </a:extLst>
          </p:cNvPr>
          <p:cNvSpPr/>
          <p:nvPr/>
        </p:nvSpPr>
        <p:spPr>
          <a:xfrm>
            <a:off x="5433439" y="1746368"/>
            <a:ext cx="838643" cy="838643"/>
          </a:xfrm>
          <a:prstGeom prst="ellipse">
            <a:avLst/>
          </a:prstGeom>
          <a:solidFill>
            <a:schemeClr val="accent2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56F5FEF-F5E3-4C0E-ADDC-A2C9D2E62B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6517858"/>
              </p:ext>
            </p:extLst>
          </p:nvPr>
        </p:nvGraphicFramePr>
        <p:xfrm>
          <a:off x="7344264" y="2173373"/>
          <a:ext cx="2340000" cy="41479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55052">
                <a:tc>
                  <a:txBody>
                    <a:bodyPr/>
                    <a:lstStyle/>
                    <a:p>
                      <a:pPr algn="ctr" rtl="1" latinLnBrk="1"/>
                      <a:endParaRPr lang="ko-KR" altLang="en-US" sz="3600" dirty="0">
                        <a:latin typeface="+mn-lt"/>
                        <a:cs typeface="B Nazanin" panose="00000400000000000000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316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altLang="ko-KR" sz="1800" b="1" dirty="0">
                          <a:solidFill>
                            <a:schemeClr val="bg1"/>
                          </a:solidFill>
                          <a:latin typeface="+mn-lt"/>
                          <a:cs typeface="B Nazanin" panose="00000400000000000000" pitchFamily="2" charset="-78"/>
                        </a:rPr>
                        <a:t>مشاهده</a:t>
                      </a:r>
                      <a:endParaRPr lang="en-US" altLang="ko-KR" sz="1800" b="1" dirty="0">
                        <a:solidFill>
                          <a:schemeClr val="bg1"/>
                        </a:solidFill>
                        <a:latin typeface="+mn-lt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316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altLang="ko-KR" sz="1800" b="1" dirty="0">
                          <a:solidFill>
                            <a:schemeClr val="bg1"/>
                          </a:solidFill>
                          <a:latin typeface="+mn-lt"/>
                          <a:cs typeface="B Nazanin" panose="00000400000000000000" pitchFamily="2" charset="-78"/>
                        </a:rPr>
                        <a:t>تقلید</a:t>
                      </a:r>
                      <a:endParaRPr lang="en-US" altLang="ko-KR" sz="1800" b="1" dirty="0">
                        <a:solidFill>
                          <a:schemeClr val="bg1"/>
                        </a:solidFill>
                        <a:latin typeface="+mn-lt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316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altLang="ko-KR" sz="1800" b="1" dirty="0">
                          <a:solidFill>
                            <a:schemeClr val="bg1"/>
                          </a:solidFill>
                          <a:latin typeface="+mn-lt"/>
                          <a:cs typeface="B Nazanin" panose="00000400000000000000" pitchFamily="2" charset="-78"/>
                        </a:rPr>
                        <a:t>تمرین</a:t>
                      </a:r>
                      <a:endParaRPr lang="en-US" altLang="ko-KR" sz="1800" b="1" dirty="0">
                        <a:solidFill>
                          <a:schemeClr val="bg1"/>
                        </a:solidFill>
                        <a:latin typeface="+mn-lt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316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altLang="ko-KR" sz="1800" b="1" dirty="0">
                          <a:solidFill>
                            <a:schemeClr val="bg1"/>
                          </a:solidFill>
                          <a:latin typeface="+mn-lt"/>
                          <a:cs typeface="B Nazanin" panose="00000400000000000000" pitchFamily="2" charset="-78"/>
                        </a:rPr>
                        <a:t>تطابق</a:t>
                      </a:r>
                      <a:endParaRPr lang="en-US" altLang="ko-KR" sz="1800" b="1" dirty="0">
                        <a:solidFill>
                          <a:schemeClr val="bg1"/>
                        </a:solidFill>
                        <a:latin typeface="+mn-lt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4316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altLang="ko-KR" sz="1800" b="1" dirty="0">
                          <a:solidFill>
                            <a:schemeClr val="bg1"/>
                          </a:solidFill>
                          <a:latin typeface="+mn-lt"/>
                          <a:cs typeface="B Nazanin" panose="00000400000000000000" pitchFamily="2" charset="-78"/>
                        </a:rPr>
                        <a:t>تسلط</a:t>
                      </a:r>
                      <a:endParaRPr lang="en-US" altLang="ko-KR" sz="1800" b="1" dirty="0">
                        <a:solidFill>
                          <a:schemeClr val="bg1"/>
                        </a:solidFill>
                        <a:latin typeface="+mn-lt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83719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800" b="1" dirty="0">
                        <a:solidFill>
                          <a:schemeClr val="bg1"/>
                        </a:solidFill>
                        <a:latin typeface="+mn-lt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37563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altLang="ko-KR" sz="1600" b="1" dirty="0">
                          <a:solidFill>
                            <a:schemeClr val="bg1"/>
                          </a:solidFill>
                          <a:latin typeface="+mn-lt"/>
                          <a:cs typeface="B Nazanin" panose="00000400000000000000" pitchFamily="2" charset="-78"/>
                        </a:rPr>
                        <a:t>روانی حرکتی</a:t>
                      </a:r>
                      <a:r>
                        <a:rPr lang="fa-IR" altLang="ko-KR" sz="1600" b="1" baseline="0" dirty="0">
                          <a:solidFill>
                            <a:schemeClr val="bg1"/>
                          </a:solidFill>
                          <a:latin typeface="+mn-lt"/>
                          <a:cs typeface="B Nazanin" panose="00000400000000000000" pitchFamily="2" charset="-78"/>
                        </a:rPr>
                        <a:t> (مهارتهای عملی)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8" name="Oval 7">
            <a:extLst>
              <a:ext uri="{FF2B5EF4-FFF2-40B4-BE49-F238E27FC236}">
                <a16:creationId xmlns:a16="http://schemas.microsoft.com/office/drawing/2014/main" id="{E1F247E8-7CAA-49A2-88DD-E979B6ACADB6}"/>
              </a:ext>
            </a:extLst>
          </p:cNvPr>
          <p:cNvSpPr/>
          <p:nvPr/>
        </p:nvSpPr>
        <p:spPr>
          <a:xfrm>
            <a:off x="8094944" y="1738200"/>
            <a:ext cx="838643" cy="838643"/>
          </a:xfrm>
          <a:prstGeom prst="ellipse">
            <a:avLst/>
          </a:prstGeom>
          <a:solidFill>
            <a:schemeClr val="accent3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7D080A-9C77-4C75-8121-E3817597DC3B}"/>
              </a:ext>
            </a:extLst>
          </p:cNvPr>
          <p:cNvSpPr txBox="1"/>
          <p:nvPr/>
        </p:nvSpPr>
        <p:spPr>
          <a:xfrm>
            <a:off x="2884465" y="1912246"/>
            <a:ext cx="61357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E3CFCF-BDD5-4721-8102-CFF01D956586}"/>
              </a:ext>
            </a:extLst>
          </p:cNvPr>
          <p:cNvSpPr txBox="1"/>
          <p:nvPr/>
        </p:nvSpPr>
        <p:spPr>
          <a:xfrm>
            <a:off x="5545971" y="1904078"/>
            <a:ext cx="61357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3DE4848-21FB-4C4B-9D3A-C556387944BB}"/>
              </a:ext>
            </a:extLst>
          </p:cNvPr>
          <p:cNvSpPr txBox="1"/>
          <p:nvPr/>
        </p:nvSpPr>
        <p:spPr>
          <a:xfrm>
            <a:off x="8207475" y="1895910"/>
            <a:ext cx="61357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855253" y="6360344"/>
            <a:ext cx="450624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Sh.Badri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MSc Community Health Nursing</a:t>
            </a:r>
          </a:p>
        </p:txBody>
      </p:sp>
      <p:pic>
        <p:nvPicPr>
          <p:cNvPr id="9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DC158C4-B8EB-F628-0C76-93CC163A51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92874" y="4567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138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D8BD5064-D261-4052-8B4F-6502578B4E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a-IR" b="1" dirty="0">
                <a:cs typeface="B Nazanin" panose="00000400000000000000" pitchFamily="2" charset="-78"/>
              </a:rPr>
              <a:t>مثال</a:t>
            </a:r>
            <a:endParaRPr lang="en-US" b="1" dirty="0">
              <a:cs typeface="B Nazanin" panose="00000400000000000000" pitchFamily="2" charset="-78"/>
            </a:endParaRPr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" r="493" b="34155"/>
          <a:stretch/>
        </p:blipFill>
        <p:spPr>
          <a:xfrm>
            <a:off x="1378226" y="3076536"/>
            <a:ext cx="3697357" cy="1548473"/>
          </a:xfrm>
        </p:spPr>
      </p:pic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31"/>
          <a:stretch/>
        </p:blipFill>
        <p:spPr>
          <a:xfrm>
            <a:off x="5837584" y="2355057"/>
            <a:ext cx="5731564" cy="4410177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85" r="1812" b="5402"/>
          <a:stretch/>
        </p:blipFill>
        <p:spPr>
          <a:xfrm>
            <a:off x="5307538" y="1156635"/>
            <a:ext cx="6334497" cy="1281765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623268EE-155F-4F72-AD2F-A32D73D94FB0}"/>
              </a:ext>
            </a:extLst>
          </p:cNvPr>
          <p:cNvSpPr txBox="1"/>
          <p:nvPr/>
        </p:nvSpPr>
        <p:spPr>
          <a:xfrm>
            <a:off x="5075583" y="2130998"/>
            <a:ext cx="3889513" cy="292388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13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Sh.Badri</a:t>
            </a:r>
            <a:r>
              <a:rPr lang="en-US" sz="1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MSc Community Health Nursing</a:t>
            </a:r>
          </a:p>
        </p:txBody>
      </p:sp>
      <p:sp>
        <p:nvSpPr>
          <p:cNvPr id="8" name="Freeform 16">
            <a:extLst>
              <a:ext uri="{FF2B5EF4-FFF2-40B4-BE49-F238E27FC236}">
                <a16:creationId xmlns:a16="http://schemas.microsoft.com/office/drawing/2014/main" id="{135FF331-D948-2A7D-BF3C-20B4339344EC}"/>
              </a:ext>
            </a:extLst>
          </p:cNvPr>
          <p:cNvSpPr/>
          <p:nvPr/>
        </p:nvSpPr>
        <p:spPr>
          <a:xfrm rot="17065644">
            <a:off x="8656831" y="2489337"/>
            <a:ext cx="255146" cy="808881"/>
          </a:xfrm>
          <a:custGeom>
            <a:avLst/>
            <a:gdLst/>
            <a:ahLst/>
            <a:cxnLst/>
            <a:rect l="l" t="t" r="r" b="b"/>
            <a:pathLst>
              <a:path w="552481" h="1585520">
                <a:moveTo>
                  <a:pt x="550099" y="0"/>
                </a:moveTo>
                <a:lnTo>
                  <a:pt x="550454" y="236086"/>
                </a:lnTo>
                <a:lnTo>
                  <a:pt x="488816" y="193543"/>
                </a:lnTo>
                <a:lnTo>
                  <a:pt x="550466" y="244157"/>
                </a:lnTo>
                <a:lnTo>
                  <a:pt x="550735" y="423083"/>
                </a:lnTo>
                <a:lnTo>
                  <a:pt x="440807" y="347209"/>
                </a:lnTo>
                <a:lnTo>
                  <a:pt x="550756" y="437477"/>
                </a:lnTo>
                <a:lnTo>
                  <a:pt x="551026" y="616991"/>
                </a:lnTo>
                <a:lnTo>
                  <a:pt x="372197" y="491984"/>
                </a:lnTo>
                <a:lnTo>
                  <a:pt x="551056" y="637056"/>
                </a:lnTo>
                <a:lnTo>
                  <a:pt x="551331" y="819782"/>
                </a:lnTo>
                <a:lnTo>
                  <a:pt x="270832" y="619203"/>
                </a:lnTo>
                <a:lnTo>
                  <a:pt x="551364" y="841805"/>
                </a:lnTo>
                <a:lnTo>
                  <a:pt x="551613" y="1007603"/>
                </a:lnTo>
                <a:lnTo>
                  <a:pt x="184579" y="741931"/>
                </a:lnTo>
                <a:lnTo>
                  <a:pt x="551646" y="1029766"/>
                </a:lnTo>
                <a:lnTo>
                  <a:pt x="551910" y="1205103"/>
                </a:lnTo>
                <a:lnTo>
                  <a:pt x="119129" y="889458"/>
                </a:lnTo>
                <a:lnTo>
                  <a:pt x="551942" y="1226335"/>
                </a:lnTo>
                <a:lnTo>
                  <a:pt x="552201" y="1398749"/>
                </a:lnTo>
                <a:lnTo>
                  <a:pt x="184579" y="1132651"/>
                </a:lnTo>
                <a:lnTo>
                  <a:pt x="552234" y="1420947"/>
                </a:lnTo>
                <a:lnTo>
                  <a:pt x="552481" y="1585328"/>
                </a:lnTo>
                <a:cubicBezTo>
                  <a:pt x="331520" y="1590267"/>
                  <a:pt x="189138" y="1499959"/>
                  <a:pt x="103908" y="1357263"/>
                </a:cubicBezTo>
                <a:cubicBezTo>
                  <a:pt x="-144138" y="933499"/>
                  <a:pt x="70524" y="593019"/>
                  <a:pt x="55009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9" name="Freeform 17">
            <a:extLst>
              <a:ext uri="{FF2B5EF4-FFF2-40B4-BE49-F238E27FC236}">
                <a16:creationId xmlns:a16="http://schemas.microsoft.com/office/drawing/2014/main" id="{AB246F0C-E41E-C2B7-E9F9-4C23D03A8E90}"/>
              </a:ext>
            </a:extLst>
          </p:cNvPr>
          <p:cNvSpPr/>
          <p:nvPr/>
        </p:nvSpPr>
        <p:spPr>
          <a:xfrm rot="17065644" flipH="1">
            <a:off x="8699414" y="2258854"/>
            <a:ext cx="255146" cy="808881"/>
          </a:xfrm>
          <a:custGeom>
            <a:avLst/>
            <a:gdLst/>
            <a:ahLst/>
            <a:cxnLst/>
            <a:rect l="l" t="t" r="r" b="b"/>
            <a:pathLst>
              <a:path w="552481" h="1585520">
                <a:moveTo>
                  <a:pt x="550099" y="0"/>
                </a:moveTo>
                <a:lnTo>
                  <a:pt x="550454" y="236086"/>
                </a:lnTo>
                <a:lnTo>
                  <a:pt x="488816" y="193543"/>
                </a:lnTo>
                <a:lnTo>
                  <a:pt x="550466" y="244157"/>
                </a:lnTo>
                <a:lnTo>
                  <a:pt x="550735" y="423083"/>
                </a:lnTo>
                <a:lnTo>
                  <a:pt x="440807" y="347209"/>
                </a:lnTo>
                <a:lnTo>
                  <a:pt x="550756" y="437477"/>
                </a:lnTo>
                <a:lnTo>
                  <a:pt x="551026" y="616991"/>
                </a:lnTo>
                <a:lnTo>
                  <a:pt x="372197" y="491984"/>
                </a:lnTo>
                <a:lnTo>
                  <a:pt x="551056" y="637056"/>
                </a:lnTo>
                <a:lnTo>
                  <a:pt x="551331" y="819782"/>
                </a:lnTo>
                <a:lnTo>
                  <a:pt x="270832" y="619203"/>
                </a:lnTo>
                <a:lnTo>
                  <a:pt x="551364" y="841805"/>
                </a:lnTo>
                <a:lnTo>
                  <a:pt x="551613" y="1007603"/>
                </a:lnTo>
                <a:lnTo>
                  <a:pt x="184579" y="741931"/>
                </a:lnTo>
                <a:lnTo>
                  <a:pt x="551646" y="1029766"/>
                </a:lnTo>
                <a:lnTo>
                  <a:pt x="551910" y="1205103"/>
                </a:lnTo>
                <a:lnTo>
                  <a:pt x="119129" y="889458"/>
                </a:lnTo>
                <a:lnTo>
                  <a:pt x="551942" y="1226335"/>
                </a:lnTo>
                <a:lnTo>
                  <a:pt x="552201" y="1398749"/>
                </a:lnTo>
                <a:lnTo>
                  <a:pt x="184579" y="1132651"/>
                </a:lnTo>
                <a:lnTo>
                  <a:pt x="552234" y="1420947"/>
                </a:lnTo>
                <a:lnTo>
                  <a:pt x="552481" y="1585328"/>
                </a:lnTo>
                <a:cubicBezTo>
                  <a:pt x="331520" y="1590267"/>
                  <a:pt x="189138" y="1499959"/>
                  <a:pt x="103908" y="1357263"/>
                </a:cubicBezTo>
                <a:cubicBezTo>
                  <a:pt x="-144138" y="933499"/>
                  <a:pt x="70524" y="593019"/>
                  <a:pt x="550099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" name="Freeform 16">
            <a:extLst>
              <a:ext uri="{FF2B5EF4-FFF2-40B4-BE49-F238E27FC236}">
                <a16:creationId xmlns:a16="http://schemas.microsoft.com/office/drawing/2014/main" id="{65E2680C-8749-3EF6-167E-9DCADEF134F3}"/>
              </a:ext>
            </a:extLst>
          </p:cNvPr>
          <p:cNvSpPr/>
          <p:nvPr/>
        </p:nvSpPr>
        <p:spPr>
          <a:xfrm rot="18331082">
            <a:off x="7758027" y="2688217"/>
            <a:ext cx="255146" cy="808881"/>
          </a:xfrm>
          <a:custGeom>
            <a:avLst/>
            <a:gdLst/>
            <a:ahLst/>
            <a:cxnLst/>
            <a:rect l="l" t="t" r="r" b="b"/>
            <a:pathLst>
              <a:path w="552481" h="1585520">
                <a:moveTo>
                  <a:pt x="550099" y="0"/>
                </a:moveTo>
                <a:lnTo>
                  <a:pt x="550454" y="236086"/>
                </a:lnTo>
                <a:lnTo>
                  <a:pt x="488816" y="193543"/>
                </a:lnTo>
                <a:lnTo>
                  <a:pt x="550466" y="244157"/>
                </a:lnTo>
                <a:lnTo>
                  <a:pt x="550735" y="423083"/>
                </a:lnTo>
                <a:lnTo>
                  <a:pt x="440807" y="347209"/>
                </a:lnTo>
                <a:lnTo>
                  <a:pt x="550756" y="437477"/>
                </a:lnTo>
                <a:lnTo>
                  <a:pt x="551026" y="616991"/>
                </a:lnTo>
                <a:lnTo>
                  <a:pt x="372197" y="491984"/>
                </a:lnTo>
                <a:lnTo>
                  <a:pt x="551056" y="637056"/>
                </a:lnTo>
                <a:lnTo>
                  <a:pt x="551331" y="819782"/>
                </a:lnTo>
                <a:lnTo>
                  <a:pt x="270832" y="619203"/>
                </a:lnTo>
                <a:lnTo>
                  <a:pt x="551364" y="841805"/>
                </a:lnTo>
                <a:lnTo>
                  <a:pt x="551613" y="1007603"/>
                </a:lnTo>
                <a:lnTo>
                  <a:pt x="184579" y="741931"/>
                </a:lnTo>
                <a:lnTo>
                  <a:pt x="551646" y="1029766"/>
                </a:lnTo>
                <a:lnTo>
                  <a:pt x="551910" y="1205103"/>
                </a:lnTo>
                <a:lnTo>
                  <a:pt x="119129" y="889458"/>
                </a:lnTo>
                <a:lnTo>
                  <a:pt x="551942" y="1226335"/>
                </a:lnTo>
                <a:lnTo>
                  <a:pt x="552201" y="1398749"/>
                </a:lnTo>
                <a:lnTo>
                  <a:pt x="184579" y="1132651"/>
                </a:lnTo>
                <a:lnTo>
                  <a:pt x="552234" y="1420947"/>
                </a:lnTo>
                <a:lnTo>
                  <a:pt x="552481" y="1585328"/>
                </a:lnTo>
                <a:cubicBezTo>
                  <a:pt x="331520" y="1590267"/>
                  <a:pt x="189138" y="1499959"/>
                  <a:pt x="103908" y="1357263"/>
                </a:cubicBezTo>
                <a:cubicBezTo>
                  <a:pt x="-144138" y="933499"/>
                  <a:pt x="70524" y="593019"/>
                  <a:pt x="55009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71DA2905-6C75-F0CF-6B6E-7910DAF28A1C}"/>
              </a:ext>
            </a:extLst>
          </p:cNvPr>
          <p:cNvSpPr/>
          <p:nvPr/>
        </p:nvSpPr>
        <p:spPr>
          <a:xfrm rot="18331082" flipH="1">
            <a:off x="7800610" y="2457734"/>
            <a:ext cx="255146" cy="808881"/>
          </a:xfrm>
          <a:custGeom>
            <a:avLst/>
            <a:gdLst/>
            <a:ahLst/>
            <a:cxnLst/>
            <a:rect l="l" t="t" r="r" b="b"/>
            <a:pathLst>
              <a:path w="552481" h="1585520">
                <a:moveTo>
                  <a:pt x="550099" y="0"/>
                </a:moveTo>
                <a:lnTo>
                  <a:pt x="550454" y="236086"/>
                </a:lnTo>
                <a:lnTo>
                  <a:pt x="488816" y="193543"/>
                </a:lnTo>
                <a:lnTo>
                  <a:pt x="550466" y="244157"/>
                </a:lnTo>
                <a:lnTo>
                  <a:pt x="550735" y="423083"/>
                </a:lnTo>
                <a:lnTo>
                  <a:pt x="440807" y="347209"/>
                </a:lnTo>
                <a:lnTo>
                  <a:pt x="550756" y="437477"/>
                </a:lnTo>
                <a:lnTo>
                  <a:pt x="551026" y="616991"/>
                </a:lnTo>
                <a:lnTo>
                  <a:pt x="372197" y="491984"/>
                </a:lnTo>
                <a:lnTo>
                  <a:pt x="551056" y="637056"/>
                </a:lnTo>
                <a:lnTo>
                  <a:pt x="551331" y="819782"/>
                </a:lnTo>
                <a:lnTo>
                  <a:pt x="270832" y="619203"/>
                </a:lnTo>
                <a:lnTo>
                  <a:pt x="551364" y="841805"/>
                </a:lnTo>
                <a:lnTo>
                  <a:pt x="551613" y="1007603"/>
                </a:lnTo>
                <a:lnTo>
                  <a:pt x="184579" y="741931"/>
                </a:lnTo>
                <a:lnTo>
                  <a:pt x="551646" y="1029766"/>
                </a:lnTo>
                <a:lnTo>
                  <a:pt x="551910" y="1205103"/>
                </a:lnTo>
                <a:lnTo>
                  <a:pt x="119129" y="889458"/>
                </a:lnTo>
                <a:lnTo>
                  <a:pt x="551942" y="1226335"/>
                </a:lnTo>
                <a:lnTo>
                  <a:pt x="552201" y="1398749"/>
                </a:lnTo>
                <a:lnTo>
                  <a:pt x="184579" y="1132651"/>
                </a:lnTo>
                <a:lnTo>
                  <a:pt x="552234" y="1420947"/>
                </a:lnTo>
                <a:lnTo>
                  <a:pt x="552481" y="1585328"/>
                </a:lnTo>
                <a:cubicBezTo>
                  <a:pt x="331520" y="1590267"/>
                  <a:pt x="189138" y="1499959"/>
                  <a:pt x="103908" y="1357263"/>
                </a:cubicBezTo>
                <a:cubicBezTo>
                  <a:pt x="-144138" y="933499"/>
                  <a:pt x="70524" y="593019"/>
                  <a:pt x="550099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" name="Freeform 16">
            <a:extLst>
              <a:ext uri="{FF2B5EF4-FFF2-40B4-BE49-F238E27FC236}">
                <a16:creationId xmlns:a16="http://schemas.microsoft.com/office/drawing/2014/main" id="{6687843E-E616-E777-C987-CE09C5FB1F9A}"/>
              </a:ext>
            </a:extLst>
          </p:cNvPr>
          <p:cNvSpPr/>
          <p:nvPr/>
        </p:nvSpPr>
        <p:spPr>
          <a:xfrm rot="17704704">
            <a:off x="7414156" y="3020535"/>
            <a:ext cx="255146" cy="808881"/>
          </a:xfrm>
          <a:custGeom>
            <a:avLst/>
            <a:gdLst/>
            <a:ahLst/>
            <a:cxnLst/>
            <a:rect l="l" t="t" r="r" b="b"/>
            <a:pathLst>
              <a:path w="552481" h="1585520">
                <a:moveTo>
                  <a:pt x="550099" y="0"/>
                </a:moveTo>
                <a:lnTo>
                  <a:pt x="550454" y="236086"/>
                </a:lnTo>
                <a:lnTo>
                  <a:pt x="488816" y="193543"/>
                </a:lnTo>
                <a:lnTo>
                  <a:pt x="550466" y="244157"/>
                </a:lnTo>
                <a:lnTo>
                  <a:pt x="550735" y="423083"/>
                </a:lnTo>
                <a:lnTo>
                  <a:pt x="440807" y="347209"/>
                </a:lnTo>
                <a:lnTo>
                  <a:pt x="550756" y="437477"/>
                </a:lnTo>
                <a:lnTo>
                  <a:pt x="551026" y="616991"/>
                </a:lnTo>
                <a:lnTo>
                  <a:pt x="372197" y="491984"/>
                </a:lnTo>
                <a:lnTo>
                  <a:pt x="551056" y="637056"/>
                </a:lnTo>
                <a:lnTo>
                  <a:pt x="551331" y="819782"/>
                </a:lnTo>
                <a:lnTo>
                  <a:pt x="270832" y="619203"/>
                </a:lnTo>
                <a:lnTo>
                  <a:pt x="551364" y="841805"/>
                </a:lnTo>
                <a:lnTo>
                  <a:pt x="551613" y="1007603"/>
                </a:lnTo>
                <a:lnTo>
                  <a:pt x="184579" y="741931"/>
                </a:lnTo>
                <a:lnTo>
                  <a:pt x="551646" y="1029766"/>
                </a:lnTo>
                <a:lnTo>
                  <a:pt x="551910" y="1205103"/>
                </a:lnTo>
                <a:lnTo>
                  <a:pt x="119129" y="889458"/>
                </a:lnTo>
                <a:lnTo>
                  <a:pt x="551942" y="1226335"/>
                </a:lnTo>
                <a:lnTo>
                  <a:pt x="552201" y="1398749"/>
                </a:lnTo>
                <a:lnTo>
                  <a:pt x="184579" y="1132651"/>
                </a:lnTo>
                <a:lnTo>
                  <a:pt x="552234" y="1420947"/>
                </a:lnTo>
                <a:lnTo>
                  <a:pt x="552481" y="1585328"/>
                </a:lnTo>
                <a:cubicBezTo>
                  <a:pt x="331520" y="1590267"/>
                  <a:pt x="189138" y="1499959"/>
                  <a:pt x="103908" y="1357263"/>
                </a:cubicBezTo>
                <a:cubicBezTo>
                  <a:pt x="-144138" y="933499"/>
                  <a:pt x="70524" y="593019"/>
                  <a:pt x="55009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5" name="Freeform 17">
            <a:extLst>
              <a:ext uri="{FF2B5EF4-FFF2-40B4-BE49-F238E27FC236}">
                <a16:creationId xmlns:a16="http://schemas.microsoft.com/office/drawing/2014/main" id="{73931456-1355-E27D-77F3-399930EC18A4}"/>
              </a:ext>
            </a:extLst>
          </p:cNvPr>
          <p:cNvSpPr/>
          <p:nvPr/>
        </p:nvSpPr>
        <p:spPr>
          <a:xfrm rot="17704704" flipH="1">
            <a:off x="7456739" y="2790052"/>
            <a:ext cx="255146" cy="808881"/>
          </a:xfrm>
          <a:custGeom>
            <a:avLst/>
            <a:gdLst/>
            <a:ahLst/>
            <a:cxnLst/>
            <a:rect l="l" t="t" r="r" b="b"/>
            <a:pathLst>
              <a:path w="552481" h="1585520">
                <a:moveTo>
                  <a:pt x="550099" y="0"/>
                </a:moveTo>
                <a:lnTo>
                  <a:pt x="550454" y="236086"/>
                </a:lnTo>
                <a:lnTo>
                  <a:pt x="488816" y="193543"/>
                </a:lnTo>
                <a:lnTo>
                  <a:pt x="550466" y="244157"/>
                </a:lnTo>
                <a:lnTo>
                  <a:pt x="550735" y="423083"/>
                </a:lnTo>
                <a:lnTo>
                  <a:pt x="440807" y="347209"/>
                </a:lnTo>
                <a:lnTo>
                  <a:pt x="550756" y="437477"/>
                </a:lnTo>
                <a:lnTo>
                  <a:pt x="551026" y="616991"/>
                </a:lnTo>
                <a:lnTo>
                  <a:pt x="372197" y="491984"/>
                </a:lnTo>
                <a:lnTo>
                  <a:pt x="551056" y="637056"/>
                </a:lnTo>
                <a:lnTo>
                  <a:pt x="551331" y="819782"/>
                </a:lnTo>
                <a:lnTo>
                  <a:pt x="270832" y="619203"/>
                </a:lnTo>
                <a:lnTo>
                  <a:pt x="551364" y="841805"/>
                </a:lnTo>
                <a:lnTo>
                  <a:pt x="551613" y="1007603"/>
                </a:lnTo>
                <a:lnTo>
                  <a:pt x="184579" y="741931"/>
                </a:lnTo>
                <a:lnTo>
                  <a:pt x="551646" y="1029766"/>
                </a:lnTo>
                <a:lnTo>
                  <a:pt x="551910" y="1205103"/>
                </a:lnTo>
                <a:lnTo>
                  <a:pt x="119129" y="889458"/>
                </a:lnTo>
                <a:lnTo>
                  <a:pt x="551942" y="1226335"/>
                </a:lnTo>
                <a:lnTo>
                  <a:pt x="552201" y="1398749"/>
                </a:lnTo>
                <a:lnTo>
                  <a:pt x="184579" y="1132651"/>
                </a:lnTo>
                <a:lnTo>
                  <a:pt x="552234" y="1420947"/>
                </a:lnTo>
                <a:lnTo>
                  <a:pt x="552481" y="1585328"/>
                </a:lnTo>
                <a:cubicBezTo>
                  <a:pt x="331520" y="1590267"/>
                  <a:pt x="189138" y="1499959"/>
                  <a:pt x="103908" y="1357263"/>
                </a:cubicBezTo>
                <a:cubicBezTo>
                  <a:pt x="-144138" y="933499"/>
                  <a:pt x="70524" y="593019"/>
                  <a:pt x="550099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33C10AF7-9BBD-AA5B-93C6-8458084BAB0F}"/>
              </a:ext>
            </a:extLst>
          </p:cNvPr>
          <p:cNvSpPr/>
          <p:nvPr/>
        </p:nvSpPr>
        <p:spPr>
          <a:xfrm rot="17065644">
            <a:off x="7270946" y="3384406"/>
            <a:ext cx="255146" cy="808881"/>
          </a:xfrm>
          <a:custGeom>
            <a:avLst/>
            <a:gdLst/>
            <a:ahLst/>
            <a:cxnLst/>
            <a:rect l="l" t="t" r="r" b="b"/>
            <a:pathLst>
              <a:path w="552481" h="1585520">
                <a:moveTo>
                  <a:pt x="550099" y="0"/>
                </a:moveTo>
                <a:lnTo>
                  <a:pt x="550454" y="236086"/>
                </a:lnTo>
                <a:lnTo>
                  <a:pt x="488816" y="193543"/>
                </a:lnTo>
                <a:lnTo>
                  <a:pt x="550466" y="244157"/>
                </a:lnTo>
                <a:lnTo>
                  <a:pt x="550735" y="423083"/>
                </a:lnTo>
                <a:lnTo>
                  <a:pt x="440807" y="347209"/>
                </a:lnTo>
                <a:lnTo>
                  <a:pt x="550756" y="437477"/>
                </a:lnTo>
                <a:lnTo>
                  <a:pt x="551026" y="616991"/>
                </a:lnTo>
                <a:lnTo>
                  <a:pt x="372197" y="491984"/>
                </a:lnTo>
                <a:lnTo>
                  <a:pt x="551056" y="637056"/>
                </a:lnTo>
                <a:lnTo>
                  <a:pt x="551331" y="819782"/>
                </a:lnTo>
                <a:lnTo>
                  <a:pt x="270832" y="619203"/>
                </a:lnTo>
                <a:lnTo>
                  <a:pt x="551364" y="841805"/>
                </a:lnTo>
                <a:lnTo>
                  <a:pt x="551613" y="1007603"/>
                </a:lnTo>
                <a:lnTo>
                  <a:pt x="184579" y="741931"/>
                </a:lnTo>
                <a:lnTo>
                  <a:pt x="551646" y="1029766"/>
                </a:lnTo>
                <a:lnTo>
                  <a:pt x="551910" y="1205103"/>
                </a:lnTo>
                <a:lnTo>
                  <a:pt x="119129" y="889458"/>
                </a:lnTo>
                <a:lnTo>
                  <a:pt x="551942" y="1226335"/>
                </a:lnTo>
                <a:lnTo>
                  <a:pt x="552201" y="1398749"/>
                </a:lnTo>
                <a:lnTo>
                  <a:pt x="184579" y="1132651"/>
                </a:lnTo>
                <a:lnTo>
                  <a:pt x="552234" y="1420947"/>
                </a:lnTo>
                <a:lnTo>
                  <a:pt x="552481" y="1585328"/>
                </a:lnTo>
                <a:cubicBezTo>
                  <a:pt x="331520" y="1590267"/>
                  <a:pt x="189138" y="1499959"/>
                  <a:pt x="103908" y="1357263"/>
                </a:cubicBezTo>
                <a:cubicBezTo>
                  <a:pt x="-144138" y="933499"/>
                  <a:pt x="70524" y="593019"/>
                  <a:pt x="55009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EB1578D1-D52B-7774-D61B-82C3E4E3EB2F}"/>
              </a:ext>
            </a:extLst>
          </p:cNvPr>
          <p:cNvSpPr/>
          <p:nvPr/>
        </p:nvSpPr>
        <p:spPr>
          <a:xfrm rot="17065644" flipH="1">
            <a:off x="7313529" y="3153923"/>
            <a:ext cx="255146" cy="808881"/>
          </a:xfrm>
          <a:custGeom>
            <a:avLst/>
            <a:gdLst/>
            <a:ahLst/>
            <a:cxnLst/>
            <a:rect l="l" t="t" r="r" b="b"/>
            <a:pathLst>
              <a:path w="552481" h="1585520">
                <a:moveTo>
                  <a:pt x="550099" y="0"/>
                </a:moveTo>
                <a:lnTo>
                  <a:pt x="550454" y="236086"/>
                </a:lnTo>
                <a:lnTo>
                  <a:pt x="488816" y="193543"/>
                </a:lnTo>
                <a:lnTo>
                  <a:pt x="550466" y="244157"/>
                </a:lnTo>
                <a:lnTo>
                  <a:pt x="550735" y="423083"/>
                </a:lnTo>
                <a:lnTo>
                  <a:pt x="440807" y="347209"/>
                </a:lnTo>
                <a:lnTo>
                  <a:pt x="550756" y="437477"/>
                </a:lnTo>
                <a:lnTo>
                  <a:pt x="551026" y="616991"/>
                </a:lnTo>
                <a:lnTo>
                  <a:pt x="372197" y="491984"/>
                </a:lnTo>
                <a:lnTo>
                  <a:pt x="551056" y="637056"/>
                </a:lnTo>
                <a:lnTo>
                  <a:pt x="551331" y="819782"/>
                </a:lnTo>
                <a:lnTo>
                  <a:pt x="270832" y="619203"/>
                </a:lnTo>
                <a:lnTo>
                  <a:pt x="551364" y="841805"/>
                </a:lnTo>
                <a:lnTo>
                  <a:pt x="551613" y="1007603"/>
                </a:lnTo>
                <a:lnTo>
                  <a:pt x="184579" y="741931"/>
                </a:lnTo>
                <a:lnTo>
                  <a:pt x="551646" y="1029766"/>
                </a:lnTo>
                <a:lnTo>
                  <a:pt x="551910" y="1205103"/>
                </a:lnTo>
                <a:lnTo>
                  <a:pt x="119129" y="889458"/>
                </a:lnTo>
                <a:lnTo>
                  <a:pt x="551942" y="1226335"/>
                </a:lnTo>
                <a:lnTo>
                  <a:pt x="552201" y="1398749"/>
                </a:lnTo>
                <a:lnTo>
                  <a:pt x="184579" y="1132651"/>
                </a:lnTo>
                <a:lnTo>
                  <a:pt x="552234" y="1420947"/>
                </a:lnTo>
                <a:lnTo>
                  <a:pt x="552481" y="1585328"/>
                </a:lnTo>
                <a:cubicBezTo>
                  <a:pt x="331520" y="1590267"/>
                  <a:pt x="189138" y="1499959"/>
                  <a:pt x="103908" y="1357263"/>
                </a:cubicBezTo>
                <a:cubicBezTo>
                  <a:pt x="-144138" y="933499"/>
                  <a:pt x="70524" y="593019"/>
                  <a:pt x="550099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8" name="Freeform 16">
            <a:extLst>
              <a:ext uri="{FF2B5EF4-FFF2-40B4-BE49-F238E27FC236}">
                <a16:creationId xmlns:a16="http://schemas.microsoft.com/office/drawing/2014/main" id="{2E60973E-7096-A2C6-30A6-BC2C9A91455D}"/>
              </a:ext>
            </a:extLst>
          </p:cNvPr>
          <p:cNvSpPr/>
          <p:nvPr/>
        </p:nvSpPr>
        <p:spPr>
          <a:xfrm rot="18664960">
            <a:off x="7702889" y="3260961"/>
            <a:ext cx="255146" cy="808881"/>
          </a:xfrm>
          <a:custGeom>
            <a:avLst/>
            <a:gdLst/>
            <a:ahLst/>
            <a:cxnLst/>
            <a:rect l="l" t="t" r="r" b="b"/>
            <a:pathLst>
              <a:path w="552481" h="1585520">
                <a:moveTo>
                  <a:pt x="550099" y="0"/>
                </a:moveTo>
                <a:lnTo>
                  <a:pt x="550454" y="236086"/>
                </a:lnTo>
                <a:lnTo>
                  <a:pt x="488816" y="193543"/>
                </a:lnTo>
                <a:lnTo>
                  <a:pt x="550466" y="244157"/>
                </a:lnTo>
                <a:lnTo>
                  <a:pt x="550735" y="423083"/>
                </a:lnTo>
                <a:lnTo>
                  <a:pt x="440807" y="347209"/>
                </a:lnTo>
                <a:lnTo>
                  <a:pt x="550756" y="437477"/>
                </a:lnTo>
                <a:lnTo>
                  <a:pt x="551026" y="616991"/>
                </a:lnTo>
                <a:lnTo>
                  <a:pt x="372197" y="491984"/>
                </a:lnTo>
                <a:lnTo>
                  <a:pt x="551056" y="637056"/>
                </a:lnTo>
                <a:lnTo>
                  <a:pt x="551331" y="819782"/>
                </a:lnTo>
                <a:lnTo>
                  <a:pt x="270832" y="619203"/>
                </a:lnTo>
                <a:lnTo>
                  <a:pt x="551364" y="841805"/>
                </a:lnTo>
                <a:lnTo>
                  <a:pt x="551613" y="1007603"/>
                </a:lnTo>
                <a:lnTo>
                  <a:pt x="184579" y="741931"/>
                </a:lnTo>
                <a:lnTo>
                  <a:pt x="551646" y="1029766"/>
                </a:lnTo>
                <a:lnTo>
                  <a:pt x="551910" y="1205103"/>
                </a:lnTo>
                <a:lnTo>
                  <a:pt x="119129" y="889458"/>
                </a:lnTo>
                <a:lnTo>
                  <a:pt x="551942" y="1226335"/>
                </a:lnTo>
                <a:lnTo>
                  <a:pt x="552201" y="1398749"/>
                </a:lnTo>
                <a:lnTo>
                  <a:pt x="184579" y="1132651"/>
                </a:lnTo>
                <a:lnTo>
                  <a:pt x="552234" y="1420947"/>
                </a:lnTo>
                <a:lnTo>
                  <a:pt x="552481" y="1585328"/>
                </a:lnTo>
                <a:cubicBezTo>
                  <a:pt x="331520" y="1590267"/>
                  <a:pt x="189138" y="1499959"/>
                  <a:pt x="103908" y="1357263"/>
                </a:cubicBezTo>
                <a:cubicBezTo>
                  <a:pt x="-144138" y="933499"/>
                  <a:pt x="70524" y="593019"/>
                  <a:pt x="55009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0" name="Freeform 16">
            <a:extLst>
              <a:ext uri="{FF2B5EF4-FFF2-40B4-BE49-F238E27FC236}">
                <a16:creationId xmlns:a16="http://schemas.microsoft.com/office/drawing/2014/main" id="{CBA44505-81BA-4202-9190-53A8FC87705F}"/>
              </a:ext>
            </a:extLst>
          </p:cNvPr>
          <p:cNvSpPr/>
          <p:nvPr/>
        </p:nvSpPr>
        <p:spPr>
          <a:xfrm rot="17930004">
            <a:off x="6417408" y="3631672"/>
            <a:ext cx="255146" cy="808881"/>
          </a:xfrm>
          <a:custGeom>
            <a:avLst/>
            <a:gdLst/>
            <a:ahLst/>
            <a:cxnLst/>
            <a:rect l="l" t="t" r="r" b="b"/>
            <a:pathLst>
              <a:path w="552481" h="1585520">
                <a:moveTo>
                  <a:pt x="550099" y="0"/>
                </a:moveTo>
                <a:lnTo>
                  <a:pt x="550454" y="236086"/>
                </a:lnTo>
                <a:lnTo>
                  <a:pt x="488816" y="193543"/>
                </a:lnTo>
                <a:lnTo>
                  <a:pt x="550466" y="244157"/>
                </a:lnTo>
                <a:lnTo>
                  <a:pt x="550735" y="423083"/>
                </a:lnTo>
                <a:lnTo>
                  <a:pt x="440807" y="347209"/>
                </a:lnTo>
                <a:lnTo>
                  <a:pt x="550756" y="437477"/>
                </a:lnTo>
                <a:lnTo>
                  <a:pt x="551026" y="616991"/>
                </a:lnTo>
                <a:lnTo>
                  <a:pt x="372197" y="491984"/>
                </a:lnTo>
                <a:lnTo>
                  <a:pt x="551056" y="637056"/>
                </a:lnTo>
                <a:lnTo>
                  <a:pt x="551331" y="819782"/>
                </a:lnTo>
                <a:lnTo>
                  <a:pt x="270832" y="619203"/>
                </a:lnTo>
                <a:lnTo>
                  <a:pt x="551364" y="841805"/>
                </a:lnTo>
                <a:lnTo>
                  <a:pt x="551613" y="1007603"/>
                </a:lnTo>
                <a:lnTo>
                  <a:pt x="184579" y="741931"/>
                </a:lnTo>
                <a:lnTo>
                  <a:pt x="551646" y="1029766"/>
                </a:lnTo>
                <a:lnTo>
                  <a:pt x="551910" y="1205103"/>
                </a:lnTo>
                <a:lnTo>
                  <a:pt x="119129" y="889458"/>
                </a:lnTo>
                <a:lnTo>
                  <a:pt x="551942" y="1226335"/>
                </a:lnTo>
                <a:lnTo>
                  <a:pt x="552201" y="1398749"/>
                </a:lnTo>
                <a:lnTo>
                  <a:pt x="184579" y="1132651"/>
                </a:lnTo>
                <a:lnTo>
                  <a:pt x="552234" y="1420947"/>
                </a:lnTo>
                <a:lnTo>
                  <a:pt x="552481" y="1585328"/>
                </a:lnTo>
                <a:cubicBezTo>
                  <a:pt x="331520" y="1590267"/>
                  <a:pt x="189138" y="1499959"/>
                  <a:pt x="103908" y="1357263"/>
                </a:cubicBezTo>
                <a:cubicBezTo>
                  <a:pt x="-144138" y="933499"/>
                  <a:pt x="70524" y="593019"/>
                  <a:pt x="55009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1" name="Freeform 17">
            <a:extLst>
              <a:ext uri="{FF2B5EF4-FFF2-40B4-BE49-F238E27FC236}">
                <a16:creationId xmlns:a16="http://schemas.microsoft.com/office/drawing/2014/main" id="{8DA02B2C-DCC1-73EA-0522-ED66467DEDFE}"/>
              </a:ext>
            </a:extLst>
          </p:cNvPr>
          <p:cNvSpPr/>
          <p:nvPr/>
        </p:nvSpPr>
        <p:spPr>
          <a:xfrm rot="17930004" flipH="1">
            <a:off x="6459991" y="3401189"/>
            <a:ext cx="255146" cy="808881"/>
          </a:xfrm>
          <a:custGeom>
            <a:avLst/>
            <a:gdLst/>
            <a:ahLst/>
            <a:cxnLst/>
            <a:rect l="l" t="t" r="r" b="b"/>
            <a:pathLst>
              <a:path w="552481" h="1585520">
                <a:moveTo>
                  <a:pt x="550099" y="0"/>
                </a:moveTo>
                <a:lnTo>
                  <a:pt x="550454" y="236086"/>
                </a:lnTo>
                <a:lnTo>
                  <a:pt x="488816" y="193543"/>
                </a:lnTo>
                <a:lnTo>
                  <a:pt x="550466" y="244157"/>
                </a:lnTo>
                <a:lnTo>
                  <a:pt x="550735" y="423083"/>
                </a:lnTo>
                <a:lnTo>
                  <a:pt x="440807" y="347209"/>
                </a:lnTo>
                <a:lnTo>
                  <a:pt x="550756" y="437477"/>
                </a:lnTo>
                <a:lnTo>
                  <a:pt x="551026" y="616991"/>
                </a:lnTo>
                <a:lnTo>
                  <a:pt x="372197" y="491984"/>
                </a:lnTo>
                <a:lnTo>
                  <a:pt x="551056" y="637056"/>
                </a:lnTo>
                <a:lnTo>
                  <a:pt x="551331" y="819782"/>
                </a:lnTo>
                <a:lnTo>
                  <a:pt x="270832" y="619203"/>
                </a:lnTo>
                <a:lnTo>
                  <a:pt x="551364" y="841805"/>
                </a:lnTo>
                <a:lnTo>
                  <a:pt x="551613" y="1007603"/>
                </a:lnTo>
                <a:lnTo>
                  <a:pt x="184579" y="741931"/>
                </a:lnTo>
                <a:lnTo>
                  <a:pt x="551646" y="1029766"/>
                </a:lnTo>
                <a:lnTo>
                  <a:pt x="551910" y="1205103"/>
                </a:lnTo>
                <a:lnTo>
                  <a:pt x="119129" y="889458"/>
                </a:lnTo>
                <a:lnTo>
                  <a:pt x="551942" y="1226335"/>
                </a:lnTo>
                <a:lnTo>
                  <a:pt x="552201" y="1398749"/>
                </a:lnTo>
                <a:lnTo>
                  <a:pt x="184579" y="1132651"/>
                </a:lnTo>
                <a:lnTo>
                  <a:pt x="552234" y="1420947"/>
                </a:lnTo>
                <a:lnTo>
                  <a:pt x="552481" y="1585328"/>
                </a:lnTo>
                <a:cubicBezTo>
                  <a:pt x="331520" y="1590267"/>
                  <a:pt x="189138" y="1499959"/>
                  <a:pt x="103908" y="1357263"/>
                </a:cubicBezTo>
                <a:cubicBezTo>
                  <a:pt x="-144138" y="933499"/>
                  <a:pt x="70524" y="593019"/>
                  <a:pt x="550099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2" name="Freeform 16">
            <a:extLst>
              <a:ext uri="{FF2B5EF4-FFF2-40B4-BE49-F238E27FC236}">
                <a16:creationId xmlns:a16="http://schemas.microsoft.com/office/drawing/2014/main" id="{37085BC2-8C8E-59D1-4B5B-6ECC3772B906}"/>
              </a:ext>
            </a:extLst>
          </p:cNvPr>
          <p:cNvSpPr/>
          <p:nvPr/>
        </p:nvSpPr>
        <p:spPr>
          <a:xfrm rot="17874263">
            <a:off x="5935272" y="3981797"/>
            <a:ext cx="255146" cy="808881"/>
          </a:xfrm>
          <a:custGeom>
            <a:avLst/>
            <a:gdLst/>
            <a:ahLst/>
            <a:cxnLst/>
            <a:rect l="l" t="t" r="r" b="b"/>
            <a:pathLst>
              <a:path w="552481" h="1585520">
                <a:moveTo>
                  <a:pt x="550099" y="0"/>
                </a:moveTo>
                <a:lnTo>
                  <a:pt x="550454" y="236086"/>
                </a:lnTo>
                <a:lnTo>
                  <a:pt x="488816" y="193543"/>
                </a:lnTo>
                <a:lnTo>
                  <a:pt x="550466" y="244157"/>
                </a:lnTo>
                <a:lnTo>
                  <a:pt x="550735" y="423083"/>
                </a:lnTo>
                <a:lnTo>
                  <a:pt x="440807" y="347209"/>
                </a:lnTo>
                <a:lnTo>
                  <a:pt x="550756" y="437477"/>
                </a:lnTo>
                <a:lnTo>
                  <a:pt x="551026" y="616991"/>
                </a:lnTo>
                <a:lnTo>
                  <a:pt x="372197" y="491984"/>
                </a:lnTo>
                <a:lnTo>
                  <a:pt x="551056" y="637056"/>
                </a:lnTo>
                <a:lnTo>
                  <a:pt x="551331" y="819782"/>
                </a:lnTo>
                <a:lnTo>
                  <a:pt x="270832" y="619203"/>
                </a:lnTo>
                <a:lnTo>
                  <a:pt x="551364" y="841805"/>
                </a:lnTo>
                <a:lnTo>
                  <a:pt x="551613" y="1007603"/>
                </a:lnTo>
                <a:lnTo>
                  <a:pt x="184579" y="741931"/>
                </a:lnTo>
                <a:lnTo>
                  <a:pt x="551646" y="1029766"/>
                </a:lnTo>
                <a:lnTo>
                  <a:pt x="551910" y="1205103"/>
                </a:lnTo>
                <a:lnTo>
                  <a:pt x="119129" y="889458"/>
                </a:lnTo>
                <a:lnTo>
                  <a:pt x="551942" y="1226335"/>
                </a:lnTo>
                <a:lnTo>
                  <a:pt x="552201" y="1398749"/>
                </a:lnTo>
                <a:lnTo>
                  <a:pt x="184579" y="1132651"/>
                </a:lnTo>
                <a:lnTo>
                  <a:pt x="552234" y="1420947"/>
                </a:lnTo>
                <a:lnTo>
                  <a:pt x="552481" y="1585328"/>
                </a:lnTo>
                <a:cubicBezTo>
                  <a:pt x="331520" y="1590267"/>
                  <a:pt x="189138" y="1499959"/>
                  <a:pt x="103908" y="1357263"/>
                </a:cubicBezTo>
                <a:cubicBezTo>
                  <a:pt x="-144138" y="933499"/>
                  <a:pt x="70524" y="593019"/>
                  <a:pt x="55009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6" name="Freeform 17">
            <a:extLst>
              <a:ext uri="{FF2B5EF4-FFF2-40B4-BE49-F238E27FC236}">
                <a16:creationId xmlns:a16="http://schemas.microsoft.com/office/drawing/2014/main" id="{CE2DC9B1-D2C1-98EA-3FE7-7725E9CB7D26}"/>
              </a:ext>
            </a:extLst>
          </p:cNvPr>
          <p:cNvSpPr/>
          <p:nvPr/>
        </p:nvSpPr>
        <p:spPr>
          <a:xfrm rot="19063357" flipH="1">
            <a:off x="7186155" y="3734028"/>
            <a:ext cx="255146" cy="808881"/>
          </a:xfrm>
          <a:custGeom>
            <a:avLst/>
            <a:gdLst/>
            <a:ahLst/>
            <a:cxnLst/>
            <a:rect l="l" t="t" r="r" b="b"/>
            <a:pathLst>
              <a:path w="552481" h="1585520">
                <a:moveTo>
                  <a:pt x="550099" y="0"/>
                </a:moveTo>
                <a:lnTo>
                  <a:pt x="550454" y="236086"/>
                </a:lnTo>
                <a:lnTo>
                  <a:pt x="488816" y="193543"/>
                </a:lnTo>
                <a:lnTo>
                  <a:pt x="550466" y="244157"/>
                </a:lnTo>
                <a:lnTo>
                  <a:pt x="550735" y="423083"/>
                </a:lnTo>
                <a:lnTo>
                  <a:pt x="440807" y="347209"/>
                </a:lnTo>
                <a:lnTo>
                  <a:pt x="550756" y="437477"/>
                </a:lnTo>
                <a:lnTo>
                  <a:pt x="551026" y="616991"/>
                </a:lnTo>
                <a:lnTo>
                  <a:pt x="372197" y="491984"/>
                </a:lnTo>
                <a:lnTo>
                  <a:pt x="551056" y="637056"/>
                </a:lnTo>
                <a:lnTo>
                  <a:pt x="551331" y="819782"/>
                </a:lnTo>
                <a:lnTo>
                  <a:pt x="270832" y="619203"/>
                </a:lnTo>
                <a:lnTo>
                  <a:pt x="551364" y="841805"/>
                </a:lnTo>
                <a:lnTo>
                  <a:pt x="551613" y="1007603"/>
                </a:lnTo>
                <a:lnTo>
                  <a:pt x="184579" y="741931"/>
                </a:lnTo>
                <a:lnTo>
                  <a:pt x="551646" y="1029766"/>
                </a:lnTo>
                <a:lnTo>
                  <a:pt x="551910" y="1205103"/>
                </a:lnTo>
                <a:lnTo>
                  <a:pt x="119129" y="889458"/>
                </a:lnTo>
                <a:lnTo>
                  <a:pt x="551942" y="1226335"/>
                </a:lnTo>
                <a:lnTo>
                  <a:pt x="552201" y="1398749"/>
                </a:lnTo>
                <a:lnTo>
                  <a:pt x="184579" y="1132651"/>
                </a:lnTo>
                <a:lnTo>
                  <a:pt x="552234" y="1420947"/>
                </a:lnTo>
                <a:lnTo>
                  <a:pt x="552481" y="1585328"/>
                </a:lnTo>
                <a:cubicBezTo>
                  <a:pt x="331520" y="1590267"/>
                  <a:pt x="189138" y="1499959"/>
                  <a:pt x="103908" y="1357263"/>
                </a:cubicBezTo>
                <a:cubicBezTo>
                  <a:pt x="-144138" y="933499"/>
                  <a:pt x="70524" y="593019"/>
                  <a:pt x="550099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7" name="Freeform 16">
            <a:extLst>
              <a:ext uri="{FF2B5EF4-FFF2-40B4-BE49-F238E27FC236}">
                <a16:creationId xmlns:a16="http://schemas.microsoft.com/office/drawing/2014/main" id="{5FC50A23-08BE-54EF-5918-FDB07672AEEE}"/>
              </a:ext>
            </a:extLst>
          </p:cNvPr>
          <p:cNvSpPr/>
          <p:nvPr/>
        </p:nvSpPr>
        <p:spPr>
          <a:xfrm rot="15694534">
            <a:off x="6778782" y="4007889"/>
            <a:ext cx="255146" cy="808881"/>
          </a:xfrm>
          <a:custGeom>
            <a:avLst/>
            <a:gdLst/>
            <a:ahLst/>
            <a:cxnLst/>
            <a:rect l="l" t="t" r="r" b="b"/>
            <a:pathLst>
              <a:path w="552481" h="1585520">
                <a:moveTo>
                  <a:pt x="550099" y="0"/>
                </a:moveTo>
                <a:lnTo>
                  <a:pt x="550454" y="236086"/>
                </a:lnTo>
                <a:lnTo>
                  <a:pt x="488816" y="193543"/>
                </a:lnTo>
                <a:lnTo>
                  <a:pt x="550466" y="244157"/>
                </a:lnTo>
                <a:lnTo>
                  <a:pt x="550735" y="423083"/>
                </a:lnTo>
                <a:lnTo>
                  <a:pt x="440807" y="347209"/>
                </a:lnTo>
                <a:lnTo>
                  <a:pt x="550756" y="437477"/>
                </a:lnTo>
                <a:lnTo>
                  <a:pt x="551026" y="616991"/>
                </a:lnTo>
                <a:lnTo>
                  <a:pt x="372197" y="491984"/>
                </a:lnTo>
                <a:lnTo>
                  <a:pt x="551056" y="637056"/>
                </a:lnTo>
                <a:lnTo>
                  <a:pt x="551331" y="819782"/>
                </a:lnTo>
                <a:lnTo>
                  <a:pt x="270832" y="619203"/>
                </a:lnTo>
                <a:lnTo>
                  <a:pt x="551364" y="841805"/>
                </a:lnTo>
                <a:lnTo>
                  <a:pt x="551613" y="1007603"/>
                </a:lnTo>
                <a:lnTo>
                  <a:pt x="184579" y="741931"/>
                </a:lnTo>
                <a:lnTo>
                  <a:pt x="551646" y="1029766"/>
                </a:lnTo>
                <a:lnTo>
                  <a:pt x="551910" y="1205103"/>
                </a:lnTo>
                <a:lnTo>
                  <a:pt x="119129" y="889458"/>
                </a:lnTo>
                <a:lnTo>
                  <a:pt x="551942" y="1226335"/>
                </a:lnTo>
                <a:lnTo>
                  <a:pt x="552201" y="1398749"/>
                </a:lnTo>
                <a:lnTo>
                  <a:pt x="184579" y="1132651"/>
                </a:lnTo>
                <a:lnTo>
                  <a:pt x="552234" y="1420947"/>
                </a:lnTo>
                <a:lnTo>
                  <a:pt x="552481" y="1585328"/>
                </a:lnTo>
                <a:cubicBezTo>
                  <a:pt x="331520" y="1590267"/>
                  <a:pt x="189138" y="1499959"/>
                  <a:pt x="103908" y="1357263"/>
                </a:cubicBezTo>
                <a:cubicBezTo>
                  <a:pt x="-144138" y="933499"/>
                  <a:pt x="70524" y="593019"/>
                  <a:pt x="55009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8" name="Freeform 17">
            <a:extLst>
              <a:ext uri="{FF2B5EF4-FFF2-40B4-BE49-F238E27FC236}">
                <a16:creationId xmlns:a16="http://schemas.microsoft.com/office/drawing/2014/main" id="{66A5CF61-ACEF-854B-4F89-A68520B68ECF}"/>
              </a:ext>
            </a:extLst>
          </p:cNvPr>
          <p:cNvSpPr/>
          <p:nvPr/>
        </p:nvSpPr>
        <p:spPr>
          <a:xfrm rot="15694534" flipH="1">
            <a:off x="6821365" y="3777406"/>
            <a:ext cx="255146" cy="808881"/>
          </a:xfrm>
          <a:custGeom>
            <a:avLst/>
            <a:gdLst/>
            <a:ahLst/>
            <a:cxnLst/>
            <a:rect l="l" t="t" r="r" b="b"/>
            <a:pathLst>
              <a:path w="552481" h="1585520">
                <a:moveTo>
                  <a:pt x="550099" y="0"/>
                </a:moveTo>
                <a:lnTo>
                  <a:pt x="550454" y="236086"/>
                </a:lnTo>
                <a:lnTo>
                  <a:pt x="488816" y="193543"/>
                </a:lnTo>
                <a:lnTo>
                  <a:pt x="550466" y="244157"/>
                </a:lnTo>
                <a:lnTo>
                  <a:pt x="550735" y="423083"/>
                </a:lnTo>
                <a:lnTo>
                  <a:pt x="440807" y="347209"/>
                </a:lnTo>
                <a:lnTo>
                  <a:pt x="550756" y="437477"/>
                </a:lnTo>
                <a:lnTo>
                  <a:pt x="551026" y="616991"/>
                </a:lnTo>
                <a:lnTo>
                  <a:pt x="372197" y="491984"/>
                </a:lnTo>
                <a:lnTo>
                  <a:pt x="551056" y="637056"/>
                </a:lnTo>
                <a:lnTo>
                  <a:pt x="551331" y="819782"/>
                </a:lnTo>
                <a:lnTo>
                  <a:pt x="270832" y="619203"/>
                </a:lnTo>
                <a:lnTo>
                  <a:pt x="551364" y="841805"/>
                </a:lnTo>
                <a:lnTo>
                  <a:pt x="551613" y="1007603"/>
                </a:lnTo>
                <a:lnTo>
                  <a:pt x="184579" y="741931"/>
                </a:lnTo>
                <a:lnTo>
                  <a:pt x="551646" y="1029766"/>
                </a:lnTo>
                <a:lnTo>
                  <a:pt x="551910" y="1205103"/>
                </a:lnTo>
                <a:lnTo>
                  <a:pt x="119129" y="889458"/>
                </a:lnTo>
                <a:lnTo>
                  <a:pt x="551942" y="1226335"/>
                </a:lnTo>
                <a:lnTo>
                  <a:pt x="552201" y="1398749"/>
                </a:lnTo>
                <a:lnTo>
                  <a:pt x="184579" y="1132651"/>
                </a:lnTo>
                <a:lnTo>
                  <a:pt x="552234" y="1420947"/>
                </a:lnTo>
                <a:lnTo>
                  <a:pt x="552481" y="1585328"/>
                </a:lnTo>
                <a:cubicBezTo>
                  <a:pt x="331520" y="1590267"/>
                  <a:pt x="189138" y="1499959"/>
                  <a:pt x="103908" y="1357263"/>
                </a:cubicBezTo>
                <a:cubicBezTo>
                  <a:pt x="-144138" y="933499"/>
                  <a:pt x="70524" y="593019"/>
                  <a:pt x="550099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9" name="Freeform 16">
            <a:extLst>
              <a:ext uri="{FF2B5EF4-FFF2-40B4-BE49-F238E27FC236}">
                <a16:creationId xmlns:a16="http://schemas.microsoft.com/office/drawing/2014/main" id="{F0C3B244-E519-0A30-C916-75D827930ECE}"/>
              </a:ext>
            </a:extLst>
          </p:cNvPr>
          <p:cNvSpPr/>
          <p:nvPr/>
        </p:nvSpPr>
        <p:spPr>
          <a:xfrm rot="17065644">
            <a:off x="6010409" y="4356298"/>
            <a:ext cx="255146" cy="808881"/>
          </a:xfrm>
          <a:custGeom>
            <a:avLst/>
            <a:gdLst/>
            <a:ahLst/>
            <a:cxnLst/>
            <a:rect l="l" t="t" r="r" b="b"/>
            <a:pathLst>
              <a:path w="552481" h="1585520">
                <a:moveTo>
                  <a:pt x="550099" y="0"/>
                </a:moveTo>
                <a:lnTo>
                  <a:pt x="550454" y="236086"/>
                </a:lnTo>
                <a:lnTo>
                  <a:pt x="488816" y="193543"/>
                </a:lnTo>
                <a:lnTo>
                  <a:pt x="550466" y="244157"/>
                </a:lnTo>
                <a:lnTo>
                  <a:pt x="550735" y="423083"/>
                </a:lnTo>
                <a:lnTo>
                  <a:pt x="440807" y="347209"/>
                </a:lnTo>
                <a:lnTo>
                  <a:pt x="550756" y="437477"/>
                </a:lnTo>
                <a:lnTo>
                  <a:pt x="551026" y="616991"/>
                </a:lnTo>
                <a:lnTo>
                  <a:pt x="372197" y="491984"/>
                </a:lnTo>
                <a:lnTo>
                  <a:pt x="551056" y="637056"/>
                </a:lnTo>
                <a:lnTo>
                  <a:pt x="551331" y="819782"/>
                </a:lnTo>
                <a:lnTo>
                  <a:pt x="270832" y="619203"/>
                </a:lnTo>
                <a:lnTo>
                  <a:pt x="551364" y="841805"/>
                </a:lnTo>
                <a:lnTo>
                  <a:pt x="551613" y="1007603"/>
                </a:lnTo>
                <a:lnTo>
                  <a:pt x="184579" y="741931"/>
                </a:lnTo>
                <a:lnTo>
                  <a:pt x="551646" y="1029766"/>
                </a:lnTo>
                <a:lnTo>
                  <a:pt x="551910" y="1205103"/>
                </a:lnTo>
                <a:lnTo>
                  <a:pt x="119129" y="889458"/>
                </a:lnTo>
                <a:lnTo>
                  <a:pt x="551942" y="1226335"/>
                </a:lnTo>
                <a:lnTo>
                  <a:pt x="552201" y="1398749"/>
                </a:lnTo>
                <a:lnTo>
                  <a:pt x="184579" y="1132651"/>
                </a:lnTo>
                <a:lnTo>
                  <a:pt x="552234" y="1420947"/>
                </a:lnTo>
                <a:lnTo>
                  <a:pt x="552481" y="1585328"/>
                </a:lnTo>
                <a:cubicBezTo>
                  <a:pt x="331520" y="1590267"/>
                  <a:pt x="189138" y="1499959"/>
                  <a:pt x="103908" y="1357263"/>
                </a:cubicBezTo>
                <a:cubicBezTo>
                  <a:pt x="-144138" y="933499"/>
                  <a:pt x="70524" y="593019"/>
                  <a:pt x="55009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30" name="Freeform 17">
            <a:extLst>
              <a:ext uri="{FF2B5EF4-FFF2-40B4-BE49-F238E27FC236}">
                <a16:creationId xmlns:a16="http://schemas.microsoft.com/office/drawing/2014/main" id="{2A1DF2ED-C864-CD4E-08C0-7C6385F01A6E}"/>
              </a:ext>
            </a:extLst>
          </p:cNvPr>
          <p:cNvSpPr/>
          <p:nvPr/>
        </p:nvSpPr>
        <p:spPr>
          <a:xfrm rot="17065644" flipH="1">
            <a:off x="6052992" y="4125815"/>
            <a:ext cx="255146" cy="808881"/>
          </a:xfrm>
          <a:custGeom>
            <a:avLst/>
            <a:gdLst/>
            <a:ahLst/>
            <a:cxnLst/>
            <a:rect l="l" t="t" r="r" b="b"/>
            <a:pathLst>
              <a:path w="552481" h="1585520">
                <a:moveTo>
                  <a:pt x="550099" y="0"/>
                </a:moveTo>
                <a:lnTo>
                  <a:pt x="550454" y="236086"/>
                </a:lnTo>
                <a:lnTo>
                  <a:pt x="488816" y="193543"/>
                </a:lnTo>
                <a:lnTo>
                  <a:pt x="550466" y="244157"/>
                </a:lnTo>
                <a:lnTo>
                  <a:pt x="550735" y="423083"/>
                </a:lnTo>
                <a:lnTo>
                  <a:pt x="440807" y="347209"/>
                </a:lnTo>
                <a:lnTo>
                  <a:pt x="550756" y="437477"/>
                </a:lnTo>
                <a:lnTo>
                  <a:pt x="551026" y="616991"/>
                </a:lnTo>
                <a:lnTo>
                  <a:pt x="372197" y="491984"/>
                </a:lnTo>
                <a:lnTo>
                  <a:pt x="551056" y="637056"/>
                </a:lnTo>
                <a:lnTo>
                  <a:pt x="551331" y="819782"/>
                </a:lnTo>
                <a:lnTo>
                  <a:pt x="270832" y="619203"/>
                </a:lnTo>
                <a:lnTo>
                  <a:pt x="551364" y="841805"/>
                </a:lnTo>
                <a:lnTo>
                  <a:pt x="551613" y="1007603"/>
                </a:lnTo>
                <a:lnTo>
                  <a:pt x="184579" y="741931"/>
                </a:lnTo>
                <a:lnTo>
                  <a:pt x="551646" y="1029766"/>
                </a:lnTo>
                <a:lnTo>
                  <a:pt x="551910" y="1205103"/>
                </a:lnTo>
                <a:lnTo>
                  <a:pt x="119129" y="889458"/>
                </a:lnTo>
                <a:lnTo>
                  <a:pt x="551942" y="1226335"/>
                </a:lnTo>
                <a:lnTo>
                  <a:pt x="552201" y="1398749"/>
                </a:lnTo>
                <a:lnTo>
                  <a:pt x="184579" y="1132651"/>
                </a:lnTo>
                <a:lnTo>
                  <a:pt x="552234" y="1420947"/>
                </a:lnTo>
                <a:lnTo>
                  <a:pt x="552481" y="1585328"/>
                </a:lnTo>
                <a:cubicBezTo>
                  <a:pt x="331520" y="1590267"/>
                  <a:pt x="189138" y="1499959"/>
                  <a:pt x="103908" y="1357263"/>
                </a:cubicBezTo>
                <a:cubicBezTo>
                  <a:pt x="-144138" y="933499"/>
                  <a:pt x="70524" y="593019"/>
                  <a:pt x="550099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1" name="Freeform 16">
            <a:extLst>
              <a:ext uri="{FF2B5EF4-FFF2-40B4-BE49-F238E27FC236}">
                <a16:creationId xmlns:a16="http://schemas.microsoft.com/office/drawing/2014/main" id="{06C8A1F1-E15F-7ED3-24BF-D9E47A207D47}"/>
              </a:ext>
            </a:extLst>
          </p:cNvPr>
          <p:cNvSpPr/>
          <p:nvPr/>
        </p:nvSpPr>
        <p:spPr>
          <a:xfrm rot="17065644">
            <a:off x="7974083" y="4243842"/>
            <a:ext cx="255146" cy="808881"/>
          </a:xfrm>
          <a:custGeom>
            <a:avLst/>
            <a:gdLst/>
            <a:ahLst/>
            <a:cxnLst/>
            <a:rect l="l" t="t" r="r" b="b"/>
            <a:pathLst>
              <a:path w="552481" h="1585520">
                <a:moveTo>
                  <a:pt x="550099" y="0"/>
                </a:moveTo>
                <a:lnTo>
                  <a:pt x="550454" y="236086"/>
                </a:lnTo>
                <a:lnTo>
                  <a:pt x="488816" y="193543"/>
                </a:lnTo>
                <a:lnTo>
                  <a:pt x="550466" y="244157"/>
                </a:lnTo>
                <a:lnTo>
                  <a:pt x="550735" y="423083"/>
                </a:lnTo>
                <a:lnTo>
                  <a:pt x="440807" y="347209"/>
                </a:lnTo>
                <a:lnTo>
                  <a:pt x="550756" y="437477"/>
                </a:lnTo>
                <a:lnTo>
                  <a:pt x="551026" y="616991"/>
                </a:lnTo>
                <a:lnTo>
                  <a:pt x="372197" y="491984"/>
                </a:lnTo>
                <a:lnTo>
                  <a:pt x="551056" y="637056"/>
                </a:lnTo>
                <a:lnTo>
                  <a:pt x="551331" y="819782"/>
                </a:lnTo>
                <a:lnTo>
                  <a:pt x="270832" y="619203"/>
                </a:lnTo>
                <a:lnTo>
                  <a:pt x="551364" y="841805"/>
                </a:lnTo>
                <a:lnTo>
                  <a:pt x="551613" y="1007603"/>
                </a:lnTo>
                <a:lnTo>
                  <a:pt x="184579" y="741931"/>
                </a:lnTo>
                <a:lnTo>
                  <a:pt x="551646" y="1029766"/>
                </a:lnTo>
                <a:lnTo>
                  <a:pt x="551910" y="1205103"/>
                </a:lnTo>
                <a:lnTo>
                  <a:pt x="119129" y="889458"/>
                </a:lnTo>
                <a:lnTo>
                  <a:pt x="551942" y="1226335"/>
                </a:lnTo>
                <a:lnTo>
                  <a:pt x="552201" y="1398749"/>
                </a:lnTo>
                <a:lnTo>
                  <a:pt x="184579" y="1132651"/>
                </a:lnTo>
                <a:lnTo>
                  <a:pt x="552234" y="1420947"/>
                </a:lnTo>
                <a:lnTo>
                  <a:pt x="552481" y="1585328"/>
                </a:lnTo>
                <a:cubicBezTo>
                  <a:pt x="331520" y="1590267"/>
                  <a:pt x="189138" y="1499959"/>
                  <a:pt x="103908" y="1357263"/>
                </a:cubicBezTo>
                <a:cubicBezTo>
                  <a:pt x="-144138" y="933499"/>
                  <a:pt x="70524" y="593019"/>
                  <a:pt x="55009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32" name="Freeform 17">
            <a:extLst>
              <a:ext uri="{FF2B5EF4-FFF2-40B4-BE49-F238E27FC236}">
                <a16:creationId xmlns:a16="http://schemas.microsoft.com/office/drawing/2014/main" id="{310A0A88-B0F6-A9A2-F0F6-4A63AABBE6D5}"/>
              </a:ext>
            </a:extLst>
          </p:cNvPr>
          <p:cNvSpPr/>
          <p:nvPr/>
        </p:nvSpPr>
        <p:spPr>
          <a:xfrm rot="17065644" flipH="1">
            <a:off x="8016666" y="4111743"/>
            <a:ext cx="255146" cy="808881"/>
          </a:xfrm>
          <a:custGeom>
            <a:avLst/>
            <a:gdLst/>
            <a:ahLst/>
            <a:cxnLst/>
            <a:rect l="l" t="t" r="r" b="b"/>
            <a:pathLst>
              <a:path w="552481" h="1585520">
                <a:moveTo>
                  <a:pt x="550099" y="0"/>
                </a:moveTo>
                <a:lnTo>
                  <a:pt x="550454" y="236086"/>
                </a:lnTo>
                <a:lnTo>
                  <a:pt x="488816" y="193543"/>
                </a:lnTo>
                <a:lnTo>
                  <a:pt x="550466" y="244157"/>
                </a:lnTo>
                <a:lnTo>
                  <a:pt x="550735" y="423083"/>
                </a:lnTo>
                <a:lnTo>
                  <a:pt x="440807" y="347209"/>
                </a:lnTo>
                <a:lnTo>
                  <a:pt x="550756" y="437477"/>
                </a:lnTo>
                <a:lnTo>
                  <a:pt x="551026" y="616991"/>
                </a:lnTo>
                <a:lnTo>
                  <a:pt x="372197" y="491984"/>
                </a:lnTo>
                <a:lnTo>
                  <a:pt x="551056" y="637056"/>
                </a:lnTo>
                <a:lnTo>
                  <a:pt x="551331" y="819782"/>
                </a:lnTo>
                <a:lnTo>
                  <a:pt x="270832" y="619203"/>
                </a:lnTo>
                <a:lnTo>
                  <a:pt x="551364" y="841805"/>
                </a:lnTo>
                <a:lnTo>
                  <a:pt x="551613" y="1007603"/>
                </a:lnTo>
                <a:lnTo>
                  <a:pt x="184579" y="741931"/>
                </a:lnTo>
                <a:lnTo>
                  <a:pt x="551646" y="1029766"/>
                </a:lnTo>
                <a:lnTo>
                  <a:pt x="551910" y="1205103"/>
                </a:lnTo>
                <a:lnTo>
                  <a:pt x="119129" y="889458"/>
                </a:lnTo>
                <a:lnTo>
                  <a:pt x="551942" y="1226335"/>
                </a:lnTo>
                <a:lnTo>
                  <a:pt x="552201" y="1398749"/>
                </a:lnTo>
                <a:lnTo>
                  <a:pt x="184579" y="1132651"/>
                </a:lnTo>
                <a:lnTo>
                  <a:pt x="552234" y="1420947"/>
                </a:lnTo>
                <a:lnTo>
                  <a:pt x="552481" y="1585328"/>
                </a:lnTo>
                <a:cubicBezTo>
                  <a:pt x="331520" y="1590267"/>
                  <a:pt x="189138" y="1499959"/>
                  <a:pt x="103908" y="1357263"/>
                </a:cubicBezTo>
                <a:cubicBezTo>
                  <a:pt x="-144138" y="933499"/>
                  <a:pt x="70524" y="593019"/>
                  <a:pt x="550099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3" name="Freeform 16">
            <a:extLst>
              <a:ext uri="{FF2B5EF4-FFF2-40B4-BE49-F238E27FC236}">
                <a16:creationId xmlns:a16="http://schemas.microsoft.com/office/drawing/2014/main" id="{765C2B29-F5D1-B162-E0C2-1C3D8B20EC5A}"/>
              </a:ext>
            </a:extLst>
          </p:cNvPr>
          <p:cNvSpPr/>
          <p:nvPr/>
        </p:nvSpPr>
        <p:spPr>
          <a:xfrm rot="18513068">
            <a:off x="8314279" y="4147315"/>
            <a:ext cx="255146" cy="808881"/>
          </a:xfrm>
          <a:custGeom>
            <a:avLst/>
            <a:gdLst/>
            <a:ahLst/>
            <a:cxnLst/>
            <a:rect l="l" t="t" r="r" b="b"/>
            <a:pathLst>
              <a:path w="552481" h="1585520">
                <a:moveTo>
                  <a:pt x="550099" y="0"/>
                </a:moveTo>
                <a:lnTo>
                  <a:pt x="550454" y="236086"/>
                </a:lnTo>
                <a:lnTo>
                  <a:pt x="488816" y="193543"/>
                </a:lnTo>
                <a:lnTo>
                  <a:pt x="550466" y="244157"/>
                </a:lnTo>
                <a:lnTo>
                  <a:pt x="550735" y="423083"/>
                </a:lnTo>
                <a:lnTo>
                  <a:pt x="440807" y="347209"/>
                </a:lnTo>
                <a:lnTo>
                  <a:pt x="550756" y="437477"/>
                </a:lnTo>
                <a:lnTo>
                  <a:pt x="551026" y="616991"/>
                </a:lnTo>
                <a:lnTo>
                  <a:pt x="372197" y="491984"/>
                </a:lnTo>
                <a:lnTo>
                  <a:pt x="551056" y="637056"/>
                </a:lnTo>
                <a:lnTo>
                  <a:pt x="551331" y="819782"/>
                </a:lnTo>
                <a:lnTo>
                  <a:pt x="270832" y="619203"/>
                </a:lnTo>
                <a:lnTo>
                  <a:pt x="551364" y="841805"/>
                </a:lnTo>
                <a:lnTo>
                  <a:pt x="551613" y="1007603"/>
                </a:lnTo>
                <a:lnTo>
                  <a:pt x="184579" y="741931"/>
                </a:lnTo>
                <a:lnTo>
                  <a:pt x="551646" y="1029766"/>
                </a:lnTo>
                <a:lnTo>
                  <a:pt x="551910" y="1205103"/>
                </a:lnTo>
                <a:lnTo>
                  <a:pt x="119129" y="889458"/>
                </a:lnTo>
                <a:lnTo>
                  <a:pt x="551942" y="1226335"/>
                </a:lnTo>
                <a:lnTo>
                  <a:pt x="552201" y="1398749"/>
                </a:lnTo>
                <a:lnTo>
                  <a:pt x="184579" y="1132651"/>
                </a:lnTo>
                <a:lnTo>
                  <a:pt x="552234" y="1420947"/>
                </a:lnTo>
                <a:lnTo>
                  <a:pt x="552481" y="1585328"/>
                </a:lnTo>
                <a:cubicBezTo>
                  <a:pt x="331520" y="1590267"/>
                  <a:pt x="189138" y="1499959"/>
                  <a:pt x="103908" y="1357263"/>
                </a:cubicBezTo>
                <a:cubicBezTo>
                  <a:pt x="-144138" y="933499"/>
                  <a:pt x="70524" y="593019"/>
                  <a:pt x="55009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34" name="Freeform 17">
            <a:extLst>
              <a:ext uri="{FF2B5EF4-FFF2-40B4-BE49-F238E27FC236}">
                <a16:creationId xmlns:a16="http://schemas.microsoft.com/office/drawing/2014/main" id="{8C17A495-1478-6F2D-7EDC-A13425DFE301}"/>
              </a:ext>
            </a:extLst>
          </p:cNvPr>
          <p:cNvSpPr/>
          <p:nvPr/>
        </p:nvSpPr>
        <p:spPr>
          <a:xfrm rot="18513068" flipH="1">
            <a:off x="8456419" y="4044679"/>
            <a:ext cx="255146" cy="808881"/>
          </a:xfrm>
          <a:custGeom>
            <a:avLst/>
            <a:gdLst/>
            <a:ahLst/>
            <a:cxnLst/>
            <a:rect l="l" t="t" r="r" b="b"/>
            <a:pathLst>
              <a:path w="552481" h="1585520">
                <a:moveTo>
                  <a:pt x="550099" y="0"/>
                </a:moveTo>
                <a:lnTo>
                  <a:pt x="550454" y="236086"/>
                </a:lnTo>
                <a:lnTo>
                  <a:pt x="488816" y="193543"/>
                </a:lnTo>
                <a:lnTo>
                  <a:pt x="550466" y="244157"/>
                </a:lnTo>
                <a:lnTo>
                  <a:pt x="550735" y="423083"/>
                </a:lnTo>
                <a:lnTo>
                  <a:pt x="440807" y="347209"/>
                </a:lnTo>
                <a:lnTo>
                  <a:pt x="550756" y="437477"/>
                </a:lnTo>
                <a:lnTo>
                  <a:pt x="551026" y="616991"/>
                </a:lnTo>
                <a:lnTo>
                  <a:pt x="372197" y="491984"/>
                </a:lnTo>
                <a:lnTo>
                  <a:pt x="551056" y="637056"/>
                </a:lnTo>
                <a:lnTo>
                  <a:pt x="551331" y="819782"/>
                </a:lnTo>
                <a:lnTo>
                  <a:pt x="270832" y="619203"/>
                </a:lnTo>
                <a:lnTo>
                  <a:pt x="551364" y="841805"/>
                </a:lnTo>
                <a:lnTo>
                  <a:pt x="551613" y="1007603"/>
                </a:lnTo>
                <a:lnTo>
                  <a:pt x="184579" y="741931"/>
                </a:lnTo>
                <a:lnTo>
                  <a:pt x="551646" y="1029766"/>
                </a:lnTo>
                <a:lnTo>
                  <a:pt x="551910" y="1205103"/>
                </a:lnTo>
                <a:lnTo>
                  <a:pt x="119129" y="889458"/>
                </a:lnTo>
                <a:lnTo>
                  <a:pt x="551942" y="1226335"/>
                </a:lnTo>
                <a:lnTo>
                  <a:pt x="552201" y="1398749"/>
                </a:lnTo>
                <a:lnTo>
                  <a:pt x="184579" y="1132651"/>
                </a:lnTo>
                <a:lnTo>
                  <a:pt x="552234" y="1420947"/>
                </a:lnTo>
                <a:lnTo>
                  <a:pt x="552481" y="1585328"/>
                </a:lnTo>
                <a:cubicBezTo>
                  <a:pt x="331520" y="1590267"/>
                  <a:pt x="189138" y="1499959"/>
                  <a:pt x="103908" y="1357263"/>
                </a:cubicBezTo>
                <a:cubicBezTo>
                  <a:pt x="-144138" y="933499"/>
                  <a:pt x="70524" y="593019"/>
                  <a:pt x="550099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7" name="Freeform 16">
            <a:extLst>
              <a:ext uri="{FF2B5EF4-FFF2-40B4-BE49-F238E27FC236}">
                <a16:creationId xmlns:a16="http://schemas.microsoft.com/office/drawing/2014/main" id="{4D98358C-B6EC-08ED-CACE-09F8E635406D}"/>
              </a:ext>
            </a:extLst>
          </p:cNvPr>
          <p:cNvSpPr/>
          <p:nvPr/>
        </p:nvSpPr>
        <p:spPr>
          <a:xfrm rot="17698753">
            <a:off x="8834319" y="3269802"/>
            <a:ext cx="255146" cy="808881"/>
          </a:xfrm>
          <a:custGeom>
            <a:avLst/>
            <a:gdLst/>
            <a:ahLst/>
            <a:cxnLst/>
            <a:rect l="l" t="t" r="r" b="b"/>
            <a:pathLst>
              <a:path w="552481" h="1585520">
                <a:moveTo>
                  <a:pt x="550099" y="0"/>
                </a:moveTo>
                <a:lnTo>
                  <a:pt x="550454" y="236086"/>
                </a:lnTo>
                <a:lnTo>
                  <a:pt x="488816" y="193543"/>
                </a:lnTo>
                <a:lnTo>
                  <a:pt x="550466" y="244157"/>
                </a:lnTo>
                <a:lnTo>
                  <a:pt x="550735" y="423083"/>
                </a:lnTo>
                <a:lnTo>
                  <a:pt x="440807" y="347209"/>
                </a:lnTo>
                <a:lnTo>
                  <a:pt x="550756" y="437477"/>
                </a:lnTo>
                <a:lnTo>
                  <a:pt x="551026" y="616991"/>
                </a:lnTo>
                <a:lnTo>
                  <a:pt x="372197" y="491984"/>
                </a:lnTo>
                <a:lnTo>
                  <a:pt x="551056" y="637056"/>
                </a:lnTo>
                <a:lnTo>
                  <a:pt x="551331" y="819782"/>
                </a:lnTo>
                <a:lnTo>
                  <a:pt x="270832" y="619203"/>
                </a:lnTo>
                <a:lnTo>
                  <a:pt x="551364" y="841805"/>
                </a:lnTo>
                <a:lnTo>
                  <a:pt x="551613" y="1007603"/>
                </a:lnTo>
                <a:lnTo>
                  <a:pt x="184579" y="741931"/>
                </a:lnTo>
                <a:lnTo>
                  <a:pt x="551646" y="1029766"/>
                </a:lnTo>
                <a:lnTo>
                  <a:pt x="551910" y="1205103"/>
                </a:lnTo>
                <a:lnTo>
                  <a:pt x="119129" y="889458"/>
                </a:lnTo>
                <a:lnTo>
                  <a:pt x="551942" y="1226335"/>
                </a:lnTo>
                <a:lnTo>
                  <a:pt x="552201" y="1398749"/>
                </a:lnTo>
                <a:lnTo>
                  <a:pt x="184579" y="1132651"/>
                </a:lnTo>
                <a:lnTo>
                  <a:pt x="552234" y="1420947"/>
                </a:lnTo>
                <a:lnTo>
                  <a:pt x="552481" y="1585328"/>
                </a:lnTo>
                <a:cubicBezTo>
                  <a:pt x="331520" y="1590267"/>
                  <a:pt x="189138" y="1499959"/>
                  <a:pt x="103908" y="1357263"/>
                </a:cubicBezTo>
                <a:cubicBezTo>
                  <a:pt x="-144138" y="933499"/>
                  <a:pt x="70524" y="593019"/>
                  <a:pt x="55009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38" name="Freeform 17">
            <a:extLst>
              <a:ext uri="{FF2B5EF4-FFF2-40B4-BE49-F238E27FC236}">
                <a16:creationId xmlns:a16="http://schemas.microsoft.com/office/drawing/2014/main" id="{8A23F90C-49BF-7B68-5B84-F64118D119ED}"/>
              </a:ext>
            </a:extLst>
          </p:cNvPr>
          <p:cNvSpPr/>
          <p:nvPr/>
        </p:nvSpPr>
        <p:spPr>
          <a:xfrm rot="17698753" flipH="1">
            <a:off x="8876902" y="3039319"/>
            <a:ext cx="255146" cy="808881"/>
          </a:xfrm>
          <a:custGeom>
            <a:avLst/>
            <a:gdLst/>
            <a:ahLst/>
            <a:cxnLst/>
            <a:rect l="l" t="t" r="r" b="b"/>
            <a:pathLst>
              <a:path w="552481" h="1585520">
                <a:moveTo>
                  <a:pt x="550099" y="0"/>
                </a:moveTo>
                <a:lnTo>
                  <a:pt x="550454" y="236086"/>
                </a:lnTo>
                <a:lnTo>
                  <a:pt x="488816" y="193543"/>
                </a:lnTo>
                <a:lnTo>
                  <a:pt x="550466" y="244157"/>
                </a:lnTo>
                <a:lnTo>
                  <a:pt x="550735" y="423083"/>
                </a:lnTo>
                <a:lnTo>
                  <a:pt x="440807" y="347209"/>
                </a:lnTo>
                <a:lnTo>
                  <a:pt x="550756" y="437477"/>
                </a:lnTo>
                <a:lnTo>
                  <a:pt x="551026" y="616991"/>
                </a:lnTo>
                <a:lnTo>
                  <a:pt x="372197" y="491984"/>
                </a:lnTo>
                <a:lnTo>
                  <a:pt x="551056" y="637056"/>
                </a:lnTo>
                <a:lnTo>
                  <a:pt x="551331" y="819782"/>
                </a:lnTo>
                <a:lnTo>
                  <a:pt x="270832" y="619203"/>
                </a:lnTo>
                <a:lnTo>
                  <a:pt x="551364" y="841805"/>
                </a:lnTo>
                <a:lnTo>
                  <a:pt x="551613" y="1007603"/>
                </a:lnTo>
                <a:lnTo>
                  <a:pt x="184579" y="741931"/>
                </a:lnTo>
                <a:lnTo>
                  <a:pt x="551646" y="1029766"/>
                </a:lnTo>
                <a:lnTo>
                  <a:pt x="551910" y="1205103"/>
                </a:lnTo>
                <a:lnTo>
                  <a:pt x="119129" y="889458"/>
                </a:lnTo>
                <a:lnTo>
                  <a:pt x="551942" y="1226335"/>
                </a:lnTo>
                <a:lnTo>
                  <a:pt x="552201" y="1398749"/>
                </a:lnTo>
                <a:lnTo>
                  <a:pt x="184579" y="1132651"/>
                </a:lnTo>
                <a:lnTo>
                  <a:pt x="552234" y="1420947"/>
                </a:lnTo>
                <a:lnTo>
                  <a:pt x="552481" y="1585328"/>
                </a:lnTo>
                <a:cubicBezTo>
                  <a:pt x="331520" y="1590267"/>
                  <a:pt x="189138" y="1499959"/>
                  <a:pt x="103908" y="1357263"/>
                </a:cubicBezTo>
                <a:cubicBezTo>
                  <a:pt x="-144138" y="933499"/>
                  <a:pt x="70524" y="593019"/>
                  <a:pt x="550099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A4D0211-8DBC-C21A-E8E1-51B106D3971B}"/>
              </a:ext>
            </a:extLst>
          </p:cNvPr>
          <p:cNvGrpSpPr/>
          <p:nvPr/>
        </p:nvGrpSpPr>
        <p:grpSpPr>
          <a:xfrm>
            <a:off x="128788" y="3162268"/>
            <a:ext cx="1547827" cy="3012142"/>
            <a:chOff x="8639132" y="1226194"/>
            <a:chExt cx="2538541" cy="4897619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6D7A633E-B7FF-B076-74E2-41E170DF6FCE}"/>
                </a:ext>
              </a:extLst>
            </p:cNvPr>
            <p:cNvGrpSpPr/>
            <p:nvPr/>
          </p:nvGrpSpPr>
          <p:grpSpPr>
            <a:xfrm>
              <a:off x="9361227" y="4899623"/>
              <a:ext cx="1422003" cy="1224190"/>
              <a:chOff x="5580112" y="4160675"/>
              <a:chExt cx="2016224" cy="1735751"/>
            </a:xfrm>
          </p:grpSpPr>
          <p:sp>
            <p:nvSpPr>
              <p:cNvPr id="58" name="Trapezoid 1">
                <a:extLst>
                  <a:ext uri="{FF2B5EF4-FFF2-40B4-BE49-F238E27FC236}">
                    <a16:creationId xmlns:a16="http://schemas.microsoft.com/office/drawing/2014/main" id="{68EDBBCC-380B-A1D2-0CF6-D5E45F6A9AAA}"/>
                  </a:ext>
                </a:extLst>
              </p:cNvPr>
              <p:cNvSpPr/>
              <p:nvPr/>
            </p:nvSpPr>
            <p:spPr>
              <a:xfrm rot="10800000">
                <a:off x="5796136" y="4653136"/>
                <a:ext cx="1584176" cy="1243290"/>
              </a:xfrm>
              <a:custGeom>
                <a:avLst/>
                <a:gdLst>
                  <a:gd name="connsiteX0" fmla="*/ 0 w 1584176"/>
                  <a:gd name="connsiteY0" fmla="*/ 1216152 h 1216152"/>
                  <a:gd name="connsiteX1" fmla="*/ 304038 w 1584176"/>
                  <a:gd name="connsiteY1" fmla="*/ 0 h 1216152"/>
                  <a:gd name="connsiteX2" fmla="*/ 1280138 w 1584176"/>
                  <a:gd name="connsiteY2" fmla="*/ 0 h 1216152"/>
                  <a:gd name="connsiteX3" fmla="*/ 1584176 w 1584176"/>
                  <a:gd name="connsiteY3" fmla="*/ 1216152 h 1216152"/>
                  <a:gd name="connsiteX4" fmla="*/ 0 w 1584176"/>
                  <a:gd name="connsiteY4" fmla="*/ 1216152 h 1216152"/>
                  <a:gd name="connsiteX0" fmla="*/ 0 w 1584176"/>
                  <a:gd name="connsiteY0" fmla="*/ 1235792 h 1235792"/>
                  <a:gd name="connsiteX1" fmla="*/ 304038 w 1584176"/>
                  <a:gd name="connsiteY1" fmla="*/ 19640 h 1235792"/>
                  <a:gd name="connsiteX2" fmla="*/ 1280138 w 1584176"/>
                  <a:gd name="connsiteY2" fmla="*/ 19640 h 1235792"/>
                  <a:gd name="connsiteX3" fmla="*/ 1584176 w 1584176"/>
                  <a:gd name="connsiteY3" fmla="*/ 1235792 h 1235792"/>
                  <a:gd name="connsiteX4" fmla="*/ 0 w 1584176"/>
                  <a:gd name="connsiteY4" fmla="*/ 1235792 h 1235792"/>
                  <a:gd name="connsiteX0" fmla="*/ 0 w 1584176"/>
                  <a:gd name="connsiteY0" fmla="*/ 1243290 h 1243290"/>
                  <a:gd name="connsiteX1" fmla="*/ 304038 w 1584176"/>
                  <a:gd name="connsiteY1" fmla="*/ 27138 h 1243290"/>
                  <a:gd name="connsiteX2" fmla="*/ 1280138 w 1584176"/>
                  <a:gd name="connsiteY2" fmla="*/ 27138 h 1243290"/>
                  <a:gd name="connsiteX3" fmla="*/ 1584176 w 1584176"/>
                  <a:gd name="connsiteY3" fmla="*/ 1243290 h 1243290"/>
                  <a:gd name="connsiteX4" fmla="*/ 0 w 1584176"/>
                  <a:gd name="connsiteY4" fmla="*/ 1243290 h 1243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84176" h="1243290">
                    <a:moveTo>
                      <a:pt x="0" y="1243290"/>
                    </a:moveTo>
                    <a:lnTo>
                      <a:pt x="304038" y="27138"/>
                    </a:lnTo>
                    <a:cubicBezTo>
                      <a:pt x="629405" y="-57"/>
                      <a:pt x="941174" y="-17053"/>
                      <a:pt x="1280138" y="27138"/>
                    </a:cubicBezTo>
                    <a:lnTo>
                      <a:pt x="1584176" y="1243290"/>
                    </a:lnTo>
                    <a:lnTo>
                      <a:pt x="0" y="1243290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9" name="Trapezoid 6">
                <a:extLst>
                  <a:ext uri="{FF2B5EF4-FFF2-40B4-BE49-F238E27FC236}">
                    <a16:creationId xmlns:a16="http://schemas.microsoft.com/office/drawing/2014/main" id="{9409E451-E64E-E4E5-7172-31939FB60968}"/>
                  </a:ext>
                </a:extLst>
              </p:cNvPr>
              <p:cNvSpPr/>
              <p:nvPr/>
            </p:nvSpPr>
            <p:spPr>
              <a:xfrm rot="10800000">
                <a:off x="5580112" y="4312147"/>
                <a:ext cx="2016224" cy="471979"/>
              </a:xfrm>
              <a:custGeom>
                <a:avLst/>
                <a:gdLst>
                  <a:gd name="connsiteX0" fmla="*/ 0 w 2016224"/>
                  <a:gd name="connsiteY0" fmla="*/ 360040 h 360040"/>
                  <a:gd name="connsiteX1" fmla="*/ 128109 w 2016224"/>
                  <a:gd name="connsiteY1" fmla="*/ 0 h 360040"/>
                  <a:gd name="connsiteX2" fmla="*/ 1888115 w 2016224"/>
                  <a:gd name="connsiteY2" fmla="*/ 0 h 360040"/>
                  <a:gd name="connsiteX3" fmla="*/ 2016224 w 2016224"/>
                  <a:gd name="connsiteY3" fmla="*/ 360040 h 360040"/>
                  <a:gd name="connsiteX4" fmla="*/ 0 w 2016224"/>
                  <a:gd name="connsiteY4" fmla="*/ 360040 h 360040"/>
                  <a:gd name="connsiteX0" fmla="*/ 0 w 2016224"/>
                  <a:gd name="connsiteY0" fmla="*/ 431046 h 431046"/>
                  <a:gd name="connsiteX1" fmla="*/ 128109 w 2016224"/>
                  <a:gd name="connsiteY1" fmla="*/ 71006 h 431046"/>
                  <a:gd name="connsiteX2" fmla="*/ 1888115 w 2016224"/>
                  <a:gd name="connsiteY2" fmla="*/ 71006 h 431046"/>
                  <a:gd name="connsiteX3" fmla="*/ 2016224 w 2016224"/>
                  <a:gd name="connsiteY3" fmla="*/ 431046 h 431046"/>
                  <a:gd name="connsiteX4" fmla="*/ 0 w 2016224"/>
                  <a:gd name="connsiteY4" fmla="*/ 431046 h 431046"/>
                  <a:gd name="connsiteX0" fmla="*/ 0 w 2016224"/>
                  <a:gd name="connsiteY0" fmla="*/ 458241 h 458241"/>
                  <a:gd name="connsiteX1" fmla="*/ 128109 w 2016224"/>
                  <a:gd name="connsiteY1" fmla="*/ 98201 h 458241"/>
                  <a:gd name="connsiteX2" fmla="*/ 1888115 w 2016224"/>
                  <a:gd name="connsiteY2" fmla="*/ 98201 h 458241"/>
                  <a:gd name="connsiteX3" fmla="*/ 2016224 w 2016224"/>
                  <a:gd name="connsiteY3" fmla="*/ 458241 h 458241"/>
                  <a:gd name="connsiteX4" fmla="*/ 0 w 2016224"/>
                  <a:gd name="connsiteY4" fmla="*/ 458241 h 458241"/>
                  <a:gd name="connsiteX0" fmla="*/ 0 w 2016224"/>
                  <a:gd name="connsiteY0" fmla="*/ 465296 h 465296"/>
                  <a:gd name="connsiteX1" fmla="*/ 128109 w 2016224"/>
                  <a:gd name="connsiteY1" fmla="*/ 105256 h 465296"/>
                  <a:gd name="connsiteX2" fmla="*/ 1888115 w 2016224"/>
                  <a:gd name="connsiteY2" fmla="*/ 105256 h 465296"/>
                  <a:gd name="connsiteX3" fmla="*/ 2016224 w 2016224"/>
                  <a:gd name="connsiteY3" fmla="*/ 465296 h 465296"/>
                  <a:gd name="connsiteX4" fmla="*/ 0 w 2016224"/>
                  <a:gd name="connsiteY4" fmla="*/ 465296 h 465296"/>
                  <a:gd name="connsiteX0" fmla="*/ 0 w 2016224"/>
                  <a:gd name="connsiteY0" fmla="*/ 471979 h 471979"/>
                  <a:gd name="connsiteX1" fmla="*/ 128109 w 2016224"/>
                  <a:gd name="connsiteY1" fmla="*/ 111939 h 471979"/>
                  <a:gd name="connsiteX2" fmla="*/ 1888115 w 2016224"/>
                  <a:gd name="connsiteY2" fmla="*/ 111939 h 471979"/>
                  <a:gd name="connsiteX3" fmla="*/ 2016224 w 2016224"/>
                  <a:gd name="connsiteY3" fmla="*/ 471979 h 471979"/>
                  <a:gd name="connsiteX4" fmla="*/ 0 w 2016224"/>
                  <a:gd name="connsiteY4" fmla="*/ 471979 h 471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6224" h="471979">
                    <a:moveTo>
                      <a:pt x="0" y="471979"/>
                    </a:moveTo>
                    <a:lnTo>
                      <a:pt x="128109" y="111939"/>
                    </a:lnTo>
                    <a:cubicBezTo>
                      <a:pt x="572010" y="-7034"/>
                      <a:pt x="1260655" y="-64822"/>
                      <a:pt x="1888115" y="111939"/>
                    </a:cubicBezTo>
                    <a:lnTo>
                      <a:pt x="2016224" y="471979"/>
                    </a:lnTo>
                    <a:lnTo>
                      <a:pt x="0" y="471979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7805DE30-85E8-82EC-881C-D4F06B0EC3A6}"/>
                  </a:ext>
                </a:extLst>
              </p:cNvPr>
              <p:cNvSpPr/>
              <p:nvPr/>
            </p:nvSpPr>
            <p:spPr>
              <a:xfrm>
                <a:off x="5580223" y="4160675"/>
                <a:ext cx="2016000" cy="302944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41" name="Oval 1">
              <a:extLst>
                <a:ext uri="{FF2B5EF4-FFF2-40B4-BE49-F238E27FC236}">
                  <a16:creationId xmlns:a16="http://schemas.microsoft.com/office/drawing/2014/main" id="{D603FEBF-C07D-24A0-12C3-0ABBBFEF626F}"/>
                </a:ext>
              </a:extLst>
            </p:cNvPr>
            <p:cNvSpPr/>
            <p:nvPr/>
          </p:nvSpPr>
          <p:spPr>
            <a:xfrm>
              <a:off x="9251061" y="1226194"/>
              <a:ext cx="1532091" cy="1343867"/>
            </a:xfrm>
            <a:custGeom>
              <a:avLst/>
              <a:gdLst/>
              <a:ahLst/>
              <a:cxnLst/>
              <a:rect l="l" t="t" r="r" b="b"/>
              <a:pathLst>
                <a:path w="1629237" h="1429078">
                  <a:moveTo>
                    <a:pt x="788250" y="811267"/>
                  </a:moveTo>
                  <a:cubicBezTo>
                    <a:pt x="777162" y="823036"/>
                    <a:pt x="761883" y="830075"/>
                    <a:pt x="745080" y="830075"/>
                  </a:cubicBezTo>
                  <a:cubicBezTo>
                    <a:pt x="731312" y="830075"/>
                    <a:pt x="718566" y="825349"/>
                    <a:pt x="708901" y="816356"/>
                  </a:cubicBezTo>
                  <a:lnTo>
                    <a:pt x="793313" y="1349315"/>
                  </a:lnTo>
                  <a:lnTo>
                    <a:pt x="826489" y="1349049"/>
                  </a:lnTo>
                  <a:lnTo>
                    <a:pt x="826489" y="1349030"/>
                  </a:lnTo>
                  <a:lnTo>
                    <a:pt x="827682" y="1349040"/>
                  </a:lnTo>
                  <a:lnTo>
                    <a:pt x="828874" y="1349030"/>
                  </a:lnTo>
                  <a:lnTo>
                    <a:pt x="828874" y="1349049"/>
                  </a:lnTo>
                  <a:lnTo>
                    <a:pt x="861656" y="1349312"/>
                  </a:lnTo>
                  <a:lnTo>
                    <a:pt x="945043" y="822831"/>
                  </a:lnTo>
                  <a:cubicBezTo>
                    <a:pt x="936966" y="827649"/>
                    <a:pt x="927625" y="830075"/>
                    <a:pt x="917761" y="830075"/>
                  </a:cubicBezTo>
                  <a:cubicBezTo>
                    <a:pt x="900958" y="830075"/>
                    <a:pt x="885679" y="823036"/>
                    <a:pt x="874591" y="811267"/>
                  </a:cubicBezTo>
                  <a:cubicBezTo>
                    <a:pt x="863502" y="823036"/>
                    <a:pt x="848223" y="830075"/>
                    <a:pt x="831420" y="830075"/>
                  </a:cubicBezTo>
                  <a:cubicBezTo>
                    <a:pt x="814617" y="830075"/>
                    <a:pt x="799338" y="823036"/>
                    <a:pt x="788250" y="811267"/>
                  </a:cubicBezTo>
                  <a:close/>
                  <a:moveTo>
                    <a:pt x="1629237" y="597932"/>
                  </a:moveTo>
                  <a:lnTo>
                    <a:pt x="1629237" y="724090"/>
                  </a:lnTo>
                  <a:lnTo>
                    <a:pt x="1449012" y="698858"/>
                  </a:lnTo>
                  <a:lnTo>
                    <a:pt x="1449012" y="623164"/>
                  </a:lnTo>
                  <a:close/>
                  <a:moveTo>
                    <a:pt x="0" y="597932"/>
                  </a:moveTo>
                  <a:lnTo>
                    <a:pt x="180225" y="623164"/>
                  </a:lnTo>
                  <a:lnTo>
                    <a:pt x="180225" y="698858"/>
                  </a:lnTo>
                  <a:lnTo>
                    <a:pt x="0" y="724090"/>
                  </a:lnTo>
                  <a:close/>
                  <a:moveTo>
                    <a:pt x="826489" y="343855"/>
                  </a:moveTo>
                  <a:cubicBezTo>
                    <a:pt x="582980" y="344141"/>
                    <a:pt x="385675" y="541640"/>
                    <a:pt x="385675" y="785222"/>
                  </a:cubicBezTo>
                  <a:cubicBezTo>
                    <a:pt x="385675" y="950118"/>
                    <a:pt x="503361" y="1112862"/>
                    <a:pt x="596022" y="1187212"/>
                  </a:cubicBezTo>
                  <a:cubicBezTo>
                    <a:pt x="638271" y="1236093"/>
                    <a:pt x="634922" y="1237095"/>
                    <a:pt x="652091" y="1299657"/>
                  </a:cubicBezTo>
                  <a:cubicBezTo>
                    <a:pt x="658931" y="1343524"/>
                    <a:pt x="645074" y="1347909"/>
                    <a:pt x="684382" y="1350189"/>
                  </a:cubicBezTo>
                  <a:lnTo>
                    <a:pt x="713002" y="1349959"/>
                  </a:lnTo>
                  <a:lnTo>
                    <a:pt x="616715" y="742031"/>
                  </a:lnTo>
                  <a:cubicBezTo>
                    <a:pt x="613343" y="720743"/>
                    <a:pt x="627867" y="700753"/>
                    <a:pt x="649155" y="697381"/>
                  </a:cubicBezTo>
                  <a:lnTo>
                    <a:pt x="650512" y="697167"/>
                  </a:lnTo>
                  <a:cubicBezTo>
                    <a:pt x="669859" y="694102"/>
                    <a:pt x="688135" y="705820"/>
                    <a:pt x="693142" y="724182"/>
                  </a:cubicBezTo>
                  <a:cubicBezTo>
                    <a:pt x="703502" y="705062"/>
                    <a:pt x="722973" y="692875"/>
                    <a:pt x="745080" y="692875"/>
                  </a:cubicBezTo>
                  <a:cubicBezTo>
                    <a:pt x="761883" y="692875"/>
                    <a:pt x="777162" y="699916"/>
                    <a:pt x="788250" y="711684"/>
                  </a:cubicBezTo>
                  <a:cubicBezTo>
                    <a:pt x="799338" y="699916"/>
                    <a:pt x="814617" y="692875"/>
                    <a:pt x="831420" y="692875"/>
                  </a:cubicBezTo>
                  <a:cubicBezTo>
                    <a:pt x="848223" y="692875"/>
                    <a:pt x="863502" y="699916"/>
                    <a:pt x="874591" y="711684"/>
                  </a:cubicBezTo>
                  <a:cubicBezTo>
                    <a:pt x="885679" y="699916"/>
                    <a:pt x="900958" y="692875"/>
                    <a:pt x="917761" y="692875"/>
                  </a:cubicBezTo>
                  <a:cubicBezTo>
                    <a:pt x="936430" y="692875"/>
                    <a:pt x="953219" y="701567"/>
                    <a:pt x="964433" y="715752"/>
                  </a:cubicBezTo>
                  <a:cubicBezTo>
                    <a:pt x="971427" y="700847"/>
                    <a:pt x="987718" y="691969"/>
                    <a:pt x="1004850" y="694683"/>
                  </a:cubicBezTo>
                  <a:lnTo>
                    <a:pt x="1006207" y="694898"/>
                  </a:lnTo>
                  <a:cubicBezTo>
                    <a:pt x="1027496" y="698270"/>
                    <a:pt x="1042019" y="718259"/>
                    <a:pt x="1038647" y="739547"/>
                  </a:cubicBezTo>
                  <a:lnTo>
                    <a:pt x="941968" y="1349956"/>
                  </a:lnTo>
                  <a:lnTo>
                    <a:pt x="970980" y="1350189"/>
                  </a:lnTo>
                  <a:cubicBezTo>
                    <a:pt x="1010288" y="1347909"/>
                    <a:pt x="996432" y="1343524"/>
                    <a:pt x="1003271" y="1299657"/>
                  </a:cubicBezTo>
                  <a:cubicBezTo>
                    <a:pt x="1020440" y="1237095"/>
                    <a:pt x="1017091" y="1236093"/>
                    <a:pt x="1059340" y="1187212"/>
                  </a:cubicBezTo>
                  <a:cubicBezTo>
                    <a:pt x="1152001" y="1112862"/>
                    <a:pt x="1269687" y="950118"/>
                    <a:pt x="1269687" y="785222"/>
                  </a:cubicBezTo>
                  <a:cubicBezTo>
                    <a:pt x="1269687" y="541640"/>
                    <a:pt x="1072383" y="344141"/>
                    <a:pt x="828874" y="343855"/>
                  </a:cubicBezTo>
                  <a:lnTo>
                    <a:pt x="828874" y="343965"/>
                  </a:lnTo>
                  <a:lnTo>
                    <a:pt x="827682" y="343872"/>
                  </a:lnTo>
                  <a:lnTo>
                    <a:pt x="826489" y="343965"/>
                  </a:lnTo>
                  <a:close/>
                  <a:moveTo>
                    <a:pt x="826666" y="234292"/>
                  </a:moveTo>
                  <a:lnTo>
                    <a:pt x="827682" y="234370"/>
                  </a:lnTo>
                  <a:lnTo>
                    <a:pt x="828696" y="234292"/>
                  </a:lnTo>
                  <a:cubicBezTo>
                    <a:pt x="1127204" y="234292"/>
                    <a:pt x="1369193" y="476281"/>
                    <a:pt x="1369193" y="774790"/>
                  </a:cubicBezTo>
                  <a:cubicBezTo>
                    <a:pt x="1369193" y="976792"/>
                    <a:pt x="1224964" y="1176156"/>
                    <a:pt x="1111484" y="1267155"/>
                  </a:cubicBezTo>
                  <a:cubicBezTo>
                    <a:pt x="1077677" y="1306104"/>
                    <a:pt x="1092596" y="1326571"/>
                    <a:pt x="1085332" y="1377346"/>
                  </a:cubicBezTo>
                  <a:cubicBezTo>
                    <a:pt x="1066445" y="1416544"/>
                    <a:pt x="1049551" y="1429078"/>
                    <a:pt x="1016165" y="1429078"/>
                  </a:cubicBezTo>
                  <a:lnTo>
                    <a:pt x="827682" y="1428403"/>
                  </a:lnTo>
                  <a:lnTo>
                    <a:pt x="639197" y="1429078"/>
                  </a:lnTo>
                  <a:cubicBezTo>
                    <a:pt x="605812" y="1429078"/>
                    <a:pt x="588918" y="1416544"/>
                    <a:pt x="570030" y="1377346"/>
                  </a:cubicBezTo>
                  <a:cubicBezTo>
                    <a:pt x="562766" y="1326571"/>
                    <a:pt x="577686" y="1306104"/>
                    <a:pt x="543878" y="1267155"/>
                  </a:cubicBezTo>
                  <a:cubicBezTo>
                    <a:pt x="430398" y="1176156"/>
                    <a:pt x="286169" y="976792"/>
                    <a:pt x="286169" y="774790"/>
                  </a:cubicBezTo>
                  <a:cubicBezTo>
                    <a:pt x="286169" y="476281"/>
                    <a:pt x="528158" y="234292"/>
                    <a:pt x="826666" y="234292"/>
                  </a:cubicBezTo>
                  <a:close/>
                  <a:moveTo>
                    <a:pt x="1287881" y="124716"/>
                  </a:moveTo>
                  <a:lnTo>
                    <a:pt x="1384523" y="205808"/>
                  </a:lnTo>
                  <a:lnTo>
                    <a:pt x="1249349" y="327650"/>
                  </a:lnTo>
                  <a:lnTo>
                    <a:pt x="1191363" y="278995"/>
                  </a:lnTo>
                  <a:close/>
                  <a:moveTo>
                    <a:pt x="332408" y="124716"/>
                  </a:moveTo>
                  <a:lnTo>
                    <a:pt x="428926" y="278995"/>
                  </a:lnTo>
                  <a:lnTo>
                    <a:pt x="370940" y="327650"/>
                  </a:lnTo>
                  <a:lnTo>
                    <a:pt x="235766" y="205808"/>
                  </a:lnTo>
                  <a:close/>
                  <a:moveTo>
                    <a:pt x="764602" y="0"/>
                  </a:moveTo>
                  <a:lnTo>
                    <a:pt x="890759" y="0"/>
                  </a:lnTo>
                  <a:lnTo>
                    <a:pt x="865528" y="180225"/>
                  </a:lnTo>
                  <a:lnTo>
                    <a:pt x="789834" y="18022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" name="Freeform 9">
              <a:extLst>
                <a:ext uri="{FF2B5EF4-FFF2-40B4-BE49-F238E27FC236}">
                  <a16:creationId xmlns:a16="http://schemas.microsoft.com/office/drawing/2014/main" id="{B6CAAF03-2631-DE34-5339-75380E9B1EC3}"/>
                </a:ext>
              </a:extLst>
            </p:cNvPr>
            <p:cNvSpPr/>
            <p:nvPr/>
          </p:nvSpPr>
          <p:spPr>
            <a:xfrm>
              <a:off x="9810121" y="3031449"/>
              <a:ext cx="384488" cy="2030026"/>
            </a:xfrm>
            <a:custGeom>
              <a:avLst/>
              <a:gdLst>
                <a:gd name="connsiteX0" fmla="*/ 171450 w 323850"/>
                <a:gd name="connsiteY0" fmla="*/ 28575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71450 w 323850"/>
                <a:gd name="connsiteY9" fmla="*/ 28575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67117 w 323850"/>
                <a:gd name="connsiteY9" fmla="*/ 2573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67117 w 323850"/>
                <a:gd name="connsiteY9" fmla="*/ 2573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67117 w 323850"/>
                <a:gd name="connsiteY9" fmla="*/ 2573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67117 w 323850"/>
                <a:gd name="connsiteY9" fmla="*/ 2573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76225 w 323850"/>
                <a:gd name="connsiteY7" fmla="*/ 0 h 2152650"/>
                <a:gd name="connsiteX8" fmla="*/ 167117 w 323850"/>
                <a:gd name="connsiteY8" fmla="*/ 2573 h 2152650"/>
                <a:gd name="connsiteX0" fmla="*/ 167117 w 327783"/>
                <a:gd name="connsiteY0" fmla="*/ 2573 h 2152650"/>
                <a:gd name="connsiteX1" fmla="*/ 152400 w 327783"/>
                <a:gd name="connsiteY1" fmla="*/ 647700 h 2152650"/>
                <a:gd name="connsiteX2" fmla="*/ 0 w 327783"/>
                <a:gd name="connsiteY2" fmla="*/ 1457325 h 2152650"/>
                <a:gd name="connsiteX3" fmla="*/ 180975 w 327783"/>
                <a:gd name="connsiteY3" fmla="*/ 2152650 h 2152650"/>
                <a:gd name="connsiteX4" fmla="*/ 323850 w 327783"/>
                <a:gd name="connsiteY4" fmla="*/ 2066925 h 2152650"/>
                <a:gd name="connsiteX5" fmla="*/ 161925 w 327783"/>
                <a:gd name="connsiteY5" fmla="*/ 1419225 h 2152650"/>
                <a:gd name="connsiteX6" fmla="*/ 295275 w 327783"/>
                <a:gd name="connsiteY6" fmla="*/ 628650 h 2152650"/>
                <a:gd name="connsiteX7" fmla="*/ 276225 w 327783"/>
                <a:gd name="connsiteY7" fmla="*/ 0 h 2152650"/>
                <a:gd name="connsiteX8" fmla="*/ 167117 w 327783"/>
                <a:gd name="connsiteY8" fmla="*/ 2573 h 2152650"/>
                <a:gd name="connsiteX0" fmla="*/ 167117 w 349517"/>
                <a:gd name="connsiteY0" fmla="*/ 2573 h 2152650"/>
                <a:gd name="connsiteX1" fmla="*/ 152400 w 349517"/>
                <a:gd name="connsiteY1" fmla="*/ 647700 h 2152650"/>
                <a:gd name="connsiteX2" fmla="*/ 0 w 349517"/>
                <a:gd name="connsiteY2" fmla="*/ 1457325 h 2152650"/>
                <a:gd name="connsiteX3" fmla="*/ 180975 w 349517"/>
                <a:gd name="connsiteY3" fmla="*/ 2152650 h 2152650"/>
                <a:gd name="connsiteX4" fmla="*/ 323850 w 349517"/>
                <a:gd name="connsiteY4" fmla="*/ 2066925 h 2152650"/>
                <a:gd name="connsiteX5" fmla="*/ 161925 w 349517"/>
                <a:gd name="connsiteY5" fmla="*/ 1419225 h 2152650"/>
                <a:gd name="connsiteX6" fmla="*/ 295275 w 349517"/>
                <a:gd name="connsiteY6" fmla="*/ 628650 h 2152650"/>
                <a:gd name="connsiteX7" fmla="*/ 349310 w 349517"/>
                <a:gd name="connsiteY7" fmla="*/ 216050 h 2152650"/>
                <a:gd name="connsiteX8" fmla="*/ 276225 w 349517"/>
                <a:gd name="connsiteY8" fmla="*/ 0 h 2152650"/>
                <a:gd name="connsiteX9" fmla="*/ 167117 w 349517"/>
                <a:gd name="connsiteY9" fmla="*/ 2573 h 2152650"/>
                <a:gd name="connsiteX0" fmla="*/ 167117 w 349517"/>
                <a:gd name="connsiteY0" fmla="*/ 2573 h 2152650"/>
                <a:gd name="connsiteX1" fmla="*/ 152400 w 349517"/>
                <a:gd name="connsiteY1" fmla="*/ 647700 h 2152650"/>
                <a:gd name="connsiteX2" fmla="*/ 0 w 349517"/>
                <a:gd name="connsiteY2" fmla="*/ 1457325 h 2152650"/>
                <a:gd name="connsiteX3" fmla="*/ 180975 w 349517"/>
                <a:gd name="connsiteY3" fmla="*/ 2152650 h 2152650"/>
                <a:gd name="connsiteX4" fmla="*/ 323850 w 349517"/>
                <a:gd name="connsiteY4" fmla="*/ 2066925 h 2152650"/>
                <a:gd name="connsiteX5" fmla="*/ 161925 w 349517"/>
                <a:gd name="connsiteY5" fmla="*/ 1419225 h 2152650"/>
                <a:gd name="connsiteX6" fmla="*/ 295275 w 349517"/>
                <a:gd name="connsiteY6" fmla="*/ 628650 h 2152650"/>
                <a:gd name="connsiteX7" fmla="*/ 349310 w 349517"/>
                <a:gd name="connsiteY7" fmla="*/ 216050 h 2152650"/>
                <a:gd name="connsiteX8" fmla="*/ 276225 w 349517"/>
                <a:gd name="connsiteY8" fmla="*/ 0 h 2152650"/>
                <a:gd name="connsiteX9" fmla="*/ 167117 w 349517"/>
                <a:gd name="connsiteY9" fmla="*/ 2573 h 2152650"/>
                <a:gd name="connsiteX0" fmla="*/ 167117 w 349517"/>
                <a:gd name="connsiteY0" fmla="*/ 2573 h 2152650"/>
                <a:gd name="connsiteX1" fmla="*/ 152400 w 349517"/>
                <a:gd name="connsiteY1" fmla="*/ 647700 h 2152650"/>
                <a:gd name="connsiteX2" fmla="*/ 0 w 349517"/>
                <a:gd name="connsiteY2" fmla="*/ 1457325 h 2152650"/>
                <a:gd name="connsiteX3" fmla="*/ 180975 w 349517"/>
                <a:gd name="connsiteY3" fmla="*/ 2152650 h 2152650"/>
                <a:gd name="connsiteX4" fmla="*/ 323850 w 349517"/>
                <a:gd name="connsiteY4" fmla="*/ 2066925 h 2152650"/>
                <a:gd name="connsiteX5" fmla="*/ 161925 w 349517"/>
                <a:gd name="connsiteY5" fmla="*/ 1419225 h 2152650"/>
                <a:gd name="connsiteX6" fmla="*/ 295275 w 349517"/>
                <a:gd name="connsiteY6" fmla="*/ 628650 h 2152650"/>
                <a:gd name="connsiteX7" fmla="*/ 349310 w 349517"/>
                <a:gd name="connsiteY7" fmla="*/ 216050 h 2152650"/>
                <a:gd name="connsiteX8" fmla="*/ 276225 w 349517"/>
                <a:gd name="connsiteY8" fmla="*/ 0 h 2152650"/>
                <a:gd name="connsiteX9" fmla="*/ 167117 w 349517"/>
                <a:gd name="connsiteY9" fmla="*/ 2573 h 2152650"/>
                <a:gd name="connsiteX0" fmla="*/ 167117 w 349782"/>
                <a:gd name="connsiteY0" fmla="*/ 2573 h 2152650"/>
                <a:gd name="connsiteX1" fmla="*/ 152400 w 349782"/>
                <a:gd name="connsiteY1" fmla="*/ 647700 h 2152650"/>
                <a:gd name="connsiteX2" fmla="*/ 0 w 349782"/>
                <a:gd name="connsiteY2" fmla="*/ 1457325 h 2152650"/>
                <a:gd name="connsiteX3" fmla="*/ 180975 w 349782"/>
                <a:gd name="connsiteY3" fmla="*/ 2152650 h 2152650"/>
                <a:gd name="connsiteX4" fmla="*/ 323850 w 349782"/>
                <a:gd name="connsiteY4" fmla="*/ 2066925 h 2152650"/>
                <a:gd name="connsiteX5" fmla="*/ 161925 w 349782"/>
                <a:gd name="connsiteY5" fmla="*/ 1419225 h 2152650"/>
                <a:gd name="connsiteX6" fmla="*/ 295275 w 349782"/>
                <a:gd name="connsiteY6" fmla="*/ 628650 h 2152650"/>
                <a:gd name="connsiteX7" fmla="*/ 349310 w 349782"/>
                <a:gd name="connsiteY7" fmla="*/ 216050 h 2152650"/>
                <a:gd name="connsiteX8" fmla="*/ 276225 w 349782"/>
                <a:gd name="connsiteY8" fmla="*/ 0 h 2152650"/>
                <a:gd name="connsiteX9" fmla="*/ 167117 w 349782"/>
                <a:gd name="connsiteY9" fmla="*/ 2573 h 2152650"/>
                <a:gd name="connsiteX0" fmla="*/ 167117 w 349782"/>
                <a:gd name="connsiteY0" fmla="*/ 2573 h 2152650"/>
                <a:gd name="connsiteX1" fmla="*/ 152400 w 349782"/>
                <a:gd name="connsiteY1" fmla="*/ 647700 h 2152650"/>
                <a:gd name="connsiteX2" fmla="*/ 0 w 349782"/>
                <a:gd name="connsiteY2" fmla="*/ 1457325 h 2152650"/>
                <a:gd name="connsiteX3" fmla="*/ 180975 w 349782"/>
                <a:gd name="connsiteY3" fmla="*/ 2152650 h 2152650"/>
                <a:gd name="connsiteX4" fmla="*/ 323850 w 349782"/>
                <a:gd name="connsiteY4" fmla="*/ 2066925 h 2152650"/>
                <a:gd name="connsiteX5" fmla="*/ 161925 w 349782"/>
                <a:gd name="connsiteY5" fmla="*/ 1419225 h 2152650"/>
                <a:gd name="connsiteX6" fmla="*/ 295275 w 349782"/>
                <a:gd name="connsiteY6" fmla="*/ 628650 h 2152650"/>
                <a:gd name="connsiteX7" fmla="*/ 349310 w 349782"/>
                <a:gd name="connsiteY7" fmla="*/ 216050 h 2152650"/>
                <a:gd name="connsiteX8" fmla="*/ 276225 w 349782"/>
                <a:gd name="connsiteY8" fmla="*/ 0 h 2152650"/>
                <a:gd name="connsiteX9" fmla="*/ 167117 w 349782"/>
                <a:gd name="connsiteY9" fmla="*/ 2573 h 2152650"/>
                <a:gd name="connsiteX0" fmla="*/ 167117 w 349782"/>
                <a:gd name="connsiteY0" fmla="*/ 2573 h 2152650"/>
                <a:gd name="connsiteX1" fmla="*/ 152400 w 349782"/>
                <a:gd name="connsiteY1" fmla="*/ 647700 h 2152650"/>
                <a:gd name="connsiteX2" fmla="*/ 0 w 349782"/>
                <a:gd name="connsiteY2" fmla="*/ 1457325 h 2152650"/>
                <a:gd name="connsiteX3" fmla="*/ 180975 w 349782"/>
                <a:gd name="connsiteY3" fmla="*/ 2152650 h 2152650"/>
                <a:gd name="connsiteX4" fmla="*/ 323850 w 349782"/>
                <a:gd name="connsiteY4" fmla="*/ 2066925 h 2152650"/>
                <a:gd name="connsiteX5" fmla="*/ 161925 w 349782"/>
                <a:gd name="connsiteY5" fmla="*/ 1419225 h 2152650"/>
                <a:gd name="connsiteX6" fmla="*/ 295275 w 349782"/>
                <a:gd name="connsiteY6" fmla="*/ 628650 h 2152650"/>
                <a:gd name="connsiteX7" fmla="*/ 349310 w 349782"/>
                <a:gd name="connsiteY7" fmla="*/ 216050 h 2152650"/>
                <a:gd name="connsiteX8" fmla="*/ 276225 w 349782"/>
                <a:gd name="connsiteY8" fmla="*/ 0 h 2152650"/>
                <a:gd name="connsiteX9" fmla="*/ 167117 w 349782"/>
                <a:gd name="connsiteY9" fmla="*/ 2573 h 2152650"/>
                <a:gd name="connsiteX0" fmla="*/ 167117 w 349782"/>
                <a:gd name="connsiteY0" fmla="*/ 2573 h 2152650"/>
                <a:gd name="connsiteX1" fmla="*/ 152400 w 349782"/>
                <a:gd name="connsiteY1" fmla="*/ 647700 h 2152650"/>
                <a:gd name="connsiteX2" fmla="*/ 0 w 349782"/>
                <a:gd name="connsiteY2" fmla="*/ 1457325 h 2152650"/>
                <a:gd name="connsiteX3" fmla="*/ 180975 w 349782"/>
                <a:gd name="connsiteY3" fmla="*/ 2152650 h 2152650"/>
                <a:gd name="connsiteX4" fmla="*/ 323850 w 349782"/>
                <a:gd name="connsiteY4" fmla="*/ 2066925 h 2152650"/>
                <a:gd name="connsiteX5" fmla="*/ 161925 w 349782"/>
                <a:gd name="connsiteY5" fmla="*/ 1419225 h 2152650"/>
                <a:gd name="connsiteX6" fmla="*/ 295275 w 349782"/>
                <a:gd name="connsiteY6" fmla="*/ 628650 h 2152650"/>
                <a:gd name="connsiteX7" fmla="*/ 349310 w 349782"/>
                <a:gd name="connsiteY7" fmla="*/ 216050 h 2152650"/>
                <a:gd name="connsiteX8" fmla="*/ 276225 w 349782"/>
                <a:gd name="connsiteY8" fmla="*/ 0 h 2152650"/>
                <a:gd name="connsiteX9" fmla="*/ 167117 w 349782"/>
                <a:gd name="connsiteY9" fmla="*/ 2573 h 2152650"/>
                <a:gd name="connsiteX0" fmla="*/ 178793 w 361458"/>
                <a:gd name="connsiteY0" fmla="*/ 2573 h 2152650"/>
                <a:gd name="connsiteX1" fmla="*/ 164076 w 361458"/>
                <a:gd name="connsiteY1" fmla="*/ 647700 h 2152650"/>
                <a:gd name="connsiteX2" fmla="*/ 11676 w 361458"/>
                <a:gd name="connsiteY2" fmla="*/ 1457325 h 2152650"/>
                <a:gd name="connsiteX3" fmla="*/ 192651 w 361458"/>
                <a:gd name="connsiteY3" fmla="*/ 2152650 h 2152650"/>
                <a:gd name="connsiteX4" fmla="*/ 335526 w 361458"/>
                <a:gd name="connsiteY4" fmla="*/ 2066925 h 2152650"/>
                <a:gd name="connsiteX5" fmla="*/ 173601 w 361458"/>
                <a:gd name="connsiteY5" fmla="*/ 1419225 h 2152650"/>
                <a:gd name="connsiteX6" fmla="*/ 306951 w 361458"/>
                <a:gd name="connsiteY6" fmla="*/ 628650 h 2152650"/>
                <a:gd name="connsiteX7" fmla="*/ 360986 w 361458"/>
                <a:gd name="connsiteY7" fmla="*/ 216050 h 2152650"/>
                <a:gd name="connsiteX8" fmla="*/ 287901 w 361458"/>
                <a:gd name="connsiteY8" fmla="*/ 0 h 2152650"/>
                <a:gd name="connsiteX9" fmla="*/ 178793 w 361458"/>
                <a:gd name="connsiteY9" fmla="*/ 2573 h 2152650"/>
                <a:gd name="connsiteX0" fmla="*/ 178793 w 361849"/>
                <a:gd name="connsiteY0" fmla="*/ 2573 h 2152650"/>
                <a:gd name="connsiteX1" fmla="*/ 164076 w 361849"/>
                <a:gd name="connsiteY1" fmla="*/ 647700 h 2152650"/>
                <a:gd name="connsiteX2" fmla="*/ 11676 w 361849"/>
                <a:gd name="connsiteY2" fmla="*/ 1457325 h 2152650"/>
                <a:gd name="connsiteX3" fmla="*/ 192651 w 361849"/>
                <a:gd name="connsiteY3" fmla="*/ 2152650 h 2152650"/>
                <a:gd name="connsiteX4" fmla="*/ 335526 w 361849"/>
                <a:gd name="connsiteY4" fmla="*/ 2066925 h 2152650"/>
                <a:gd name="connsiteX5" fmla="*/ 173601 w 361849"/>
                <a:gd name="connsiteY5" fmla="*/ 1419225 h 2152650"/>
                <a:gd name="connsiteX6" fmla="*/ 315618 w 361849"/>
                <a:gd name="connsiteY6" fmla="*/ 654652 h 2152650"/>
                <a:gd name="connsiteX7" fmla="*/ 360986 w 361849"/>
                <a:gd name="connsiteY7" fmla="*/ 216050 h 2152650"/>
                <a:gd name="connsiteX8" fmla="*/ 287901 w 361849"/>
                <a:gd name="connsiteY8" fmla="*/ 0 h 2152650"/>
                <a:gd name="connsiteX9" fmla="*/ 178793 w 361849"/>
                <a:gd name="connsiteY9" fmla="*/ 2573 h 2152650"/>
                <a:gd name="connsiteX0" fmla="*/ 178793 w 361849"/>
                <a:gd name="connsiteY0" fmla="*/ 2573 h 2152650"/>
                <a:gd name="connsiteX1" fmla="*/ 164076 w 361849"/>
                <a:gd name="connsiteY1" fmla="*/ 647700 h 2152650"/>
                <a:gd name="connsiteX2" fmla="*/ 11676 w 361849"/>
                <a:gd name="connsiteY2" fmla="*/ 1457325 h 2152650"/>
                <a:gd name="connsiteX3" fmla="*/ 192651 w 361849"/>
                <a:gd name="connsiteY3" fmla="*/ 2152650 h 2152650"/>
                <a:gd name="connsiteX4" fmla="*/ 361528 w 361849"/>
                <a:gd name="connsiteY4" fmla="*/ 2131929 h 2152650"/>
                <a:gd name="connsiteX5" fmla="*/ 173601 w 361849"/>
                <a:gd name="connsiteY5" fmla="*/ 1419225 h 2152650"/>
                <a:gd name="connsiteX6" fmla="*/ 315618 w 361849"/>
                <a:gd name="connsiteY6" fmla="*/ 654652 h 2152650"/>
                <a:gd name="connsiteX7" fmla="*/ 360986 w 361849"/>
                <a:gd name="connsiteY7" fmla="*/ 216050 h 2152650"/>
                <a:gd name="connsiteX8" fmla="*/ 287901 w 361849"/>
                <a:gd name="connsiteY8" fmla="*/ 0 h 2152650"/>
                <a:gd name="connsiteX9" fmla="*/ 178793 w 361849"/>
                <a:gd name="connsiteY9" fmla="*/ 2573 h 2152650"/>
                <a:gd name="connsiteX0" fmla="*/ 178793 w 361528"/>
                <a:gd name="connsiteY0" fmla="*/ 2573 h 2152650"/>
                <a:gd name="connsiteX1" fmla="*/ 164076 w 361528"/>
                <a:gd name="connsiteY1" fmla="*/ 647700 h 2152650"/>
                <a:gd name="connsiteX2" fmla="*/ 11676 w 361528"/>
                <a:gd name="connsiteY2" fmla="*/ 1457325 h 2152650"/>
                <a:gd name="connsiteX3" fmla="*/ 192651 w 361528"/>
                <a:gd name="connsiteY3" fmla="*/ 2152650 h 2152650"/>
                <a:gd name="connsiteX4" fmla="*/ 361528 w 361528"/>
                <a:gd name="connsiteY4" fmla="*/ 2131929 h 2152650"/>
                <a:gd name="connsiteX5" fmla="*/ 173601 w 361528"/>
                <a:gd name="connsiteY5" fmla="*/ 1419225 h 2152650"/>
                <a:gd name="connsiteX6" fmla="*/ 315618 w 361528"/>
                <a:gd name="connsiteY6" fmla="*/ 654652 h 2152650"/>
                <a:gd name="connsiteX7" fmla="*/ 287901 w 361528"/>
                <a:gd name="connsiteY7" fmla="*/ 0 h 2152650"/>
                <a:gd name="connsiteX8" fmla="*/ 178793 w 361528"/>
                <a:gd name="connsiteY8" fmla="*/ 2573 h 2152650"/>
                <a:gd name="connsiteX0" fmla="*/ 178793 w 374776"/>
                <a:gd name="connsiteY0" fmla="*/ 2573 h 2152650"/>
                <a:gd name="connsiteX1" fmla="*/ 164076 w 374776"/>
                <a:gd name="connsiteY1" fmla="*/ 647700 h 2152650"/>
                <a:gd name="connsiteX2" fmla="*/ 11676 w 374776"/>
                <a:gd name="connsiteY2" fmla="*/ 1457325 h 2152650"/>
                <a:gd name="connsiteX3" fmla="*/ 192651 w 374776"/>
                <a:gd name="connsiteY3" fmla="*/ 2152650 h 2152650"/>
                <a:gd name="connsiteX4" fmla="*/ 361528 w 374776"/>
                <a:gd name="connsiteY4" fmla="*/ 2131929 h 2152650"/>
                <a:gd name="connsiteX5" fmla="*/ 173601 w 374776"/>
                <a:gd name="connsiteY5" fmla="*/ 1419225 h 2152650"/>
                <a:gd name="connsiteX6" fmla="*/ 315618 w 374776"/>
                <a:gd name="connsiteY6" fmla="*/ 654652 h 2152650"/>
                <a:gd name="connsiteX7" fmla="*/ 287901 w 374776"/>
                <a:gd name="connsiteY7" fmla="*/ 0 h 2152650"/>
                <a:gd name="connsiteX8" fmla="*/ 178793 w 374776"/>
                <a:gd name="connsiteY8" fmla="*/ 2573 h 2152650"/>
                <a:gd name="connsiteX0" fmla="*/ 178793 w 391181"/>
                <a:gd name="connsiteY0" fmla="*/ 2573 h 2152650"/>
                <a:gd name="connsiteX1" fmla="*/ 164076 w 391181"/>
                <a:gd name="connsiteY1" fmla="*/ 647700 h 2152650"/>
                <a:gd name="connsiteX2" fmla="*/ 11676 w 391181"/>
                <a:gd name="connsiteY2" fmla="*/ 1457325 h 2152650"/>
                <a:gd name="connsiteX3" fmla="*/ 192651 w 391181"/>
                <a:gd name="connsiteY3" fmla="*/ 2152650 h 2152650"/>
                <a:gd name="connsiteX4" fmla="*/ 361528 w 391181"/>
                <a:gd name="connsiteY4" fmla="*/ 2131929 h 2152650"/>
                <a:gd name="connsiteX5" fmla="*/ 173601 w 391181"/>
                <a:gd name="connsiteY5" fmla="*/ 1419225 h 2152650"/>
                <a:gd name="connsiteX6" fmla="*/ 315618 w 391181"/>
                <a:gd name="connsiteY6" fmla="*/ 654652 h 2152650"/>
                <a:gd name="connsiteX7" fmla="*/ 287901 w 391181"/>
                <a:gd name="connsiteY7" fmla="*/ 0 h 2152650"/>
                <a:gd name="connsiteX8" fmla="*/ 178793 w 391181"/>
                <a:gd name="connsiteY8" fmla="*/ 2573 h 2152650"/>
                <a:gd name="connsiteX0" fmla="*/ 148458 w 391181"/>
                <a:gd name="connsiteY0" fmla="*/ 15574 h 2152650"/>
                <a:gd name="connsiteX1" fmla="*/ 164076 w 391181"/>
                <a:gd name="connsiteY1" fmla="*/ 647700 h 2152650"/>
                <a:gd name="connsiteX2" fmla="*/ 11676 w 391181"/>
                <a:gd name="connsiteY2" fmla="*/ 1457325 h 2152650"/>
                <a:gd name="connsiteX3" fmla="*/ 192651 w 391181"/>
                <a:gd name="connsiteY3" fmla="*/ 2152650 h 2152650"/>
                <a:gd name="connsiteX4" fmla="*/ 361528 w 391181"/>
                <a:gd name="connsiteY4" fmla="*/ 2131929 h 2152650"/>
                <a:gd name="connsiteX5" fmla="*/ 173601 w 391181"/>
                <a:gd name="connsiteY5" fmla="*/ 1419225 h 2152650"/>
                <a:gd name="connsiteX6" fmla="*/ 315618 w 391181"/>
                <a:gd name="connsiteY6" fmla="*/ 654652 h 2152650"/>
                <a:gd name="connsiteX7" fmla="*/ 287901 w 391181"/>
                <a:gd name="connsiteY7" fmla="*/ 0 h 2152650"/>
                <a:gd name="connsiteX8" fmla="*/ 148458 w 391181"/>
                <a:gd name="connsiteY8" fmla="*/ 15574 h 2152650"/>
                <a:gd name="connsiteX0" fmla="*/ 148458 w 391181"/>
                <a:gd name="connsiteY0" fmla="*/ 15574 h 2152650"/>
                <a:gd name="connsiteX1" fmla="*/ 164076 w 391181"/>
                <a:gd name="connsiteY1" fmla="*/ 647700 h 2152650"/>
                <a:gd name="connsiteX2" fmla="*/ 11676 w 391181"/>
                <a:gd name="connsiteY2" fmla="*/ 1457325 h 2152650"/>
                <a:gd name="connsiteX3" fmla="*/ 192651 w 391181"/>
                <a:gd name="connsiteY3" fmla="*/ 2152650 h 2152650"/>
                <a:gd name="connsiteX4" fmla="*/ 361528 w 391181"/>
                <a:gd name="connsiteY4" fmla="*/ 2131929 h 2152650"/>
                <a:gd name="connsiteX5" fmla="*/ 173601 w 391181"/>
                <a:gd name="connsiteY5" fmla="*/ 1419225 h 2152650"/>
                <a:gd name="connsiteX6" fmla="*/ 315618 w 391181"/>
                <a:gd name="connsiteY6" fmla="*/ 654652 h 2152650"/>
                <a:gd name="connsiteX7" fmla="*/ 287901 w 391181"/>
                <a:gd name="connsiteY7" fmla="*/ 0 h 2152650"/>
                <a:gd name="connsiteX8" fmla="*/ 148458 w 391181"/>
                <a:gd name="connsiteY8" fmla="*/ 15574 h 2152650"/>
                <a:gd name="connsiteX0" fmla="*/ 148458 w 391181"/>
                <a:gd name="connsiteY0" fmla="*/ 15574 h 2152650"/>
                <a:gd name="connsiteX1" fmla="*/ 164076 w 391181"/>
                <a:gd name="connsiteY1" fmla="*/ 647700 h 2152650"/>
                <a:gd name="connsiteX2" fmla="*/ 11676 w 391181"/>
                <a:gd name="connsiteY2" fmla="*/ 1457325 h 2152650"/>
                <a:gd name="connsiteX3" fmla="*/ 192651 w 391181"/>
                <a:gd name="connsiteY3" fmla="*/ 2152650 h 2152650"/>
                <a:gd name="connsiteX4" fmla="*/ 361528 w 391181"/>
                <a:gd name="connsiteY4" fmla="*/ 2131929 h 2152650"/>
                <a:gd name="connsiteX5" fmla="*/ 173601 w 391181"/>
                <a:gd name="connsiteY5" fmla="*/ 1419225 h 2152650"/>
                <a:gd name="connsiteX6" fmla="*/ 315618 w 391181"/>
                <a:gd name="connsiteY6" fmla="*/ 654652 h 2152650"/>
                <a:gd name="connsiteX7" fmla="*/ 287901 w 391181"/>
                <a:gd name="connsiteY7" fmla="*/ 0 h 2152650"/>
                <a:gd name="connsiteX8" fmla="*/ 148458 w 391181"/>
                <a:gd name="connsiteY8" fmla="*/ 15574 h 2152650"/>
                <a:gd name="connsiteX0" fmla="*/ 150132 w 392855"/>
                <a:gd name="connsiteY0" fmla="*/ 15574 h 2152650"/>
                <a:gd name="connsiteX1" fmla="*/ 148416 w 392855"/>
                <a:gd name="connsiteY1" fmla="*/ 647700 h 2152650"/>
                <a:gd name="connsiteX2" fmla="*/ 13350 w 392855"/>
                <a:gd name="connsiteY2" fmla="*/ 1457325 h 2152650"/>
                <a:gd name="connsiteX3" fmla="*/ 194325 w 392855"/>
                <a:gd name="connsiteY3" fmla="*/ 2152650 h 2152650"/>
                <a:gd name="connsiteX4" fmla="*/ 363202 w 392855"/>
                <a:gd name="connsiteY4" fmla="*/ 2131929 h 2152650"/>
                <a:gd name="connsiteX5" fmla="*/ 175275 w 392855"/>
                <a:gd name="connsiteY5" fmla="*/ 1419225 h 2152650"/>
                <a:gd name="connsiteX6" fmla="*/ 317292 w 392855"/>
                <a:gd name="connsiteY6" fmla="*/ 654652 h 2152650"/>
                <a:gd name="connsiteX7" fmla="*/ 289575 w 392855"/>
                <a:gd name="connsiteY7" fmla="*/ 0 h 2152650"/>
                <a:gd name="connsiteX8" fmla="*/ 150132 w 392855"/>
                <a:gd name="connsiteY8" fmla="*/ 15574 h 2152650"/>
                <a:gd name="connsiteX0" fmla="*/ 132798 w 392855"/>
                <a:gd name="connsiteY0" fmla="*/ 11240 h 2152650"/>
                <a:gd name="connsiteX1" fmla="*/ 148416 w 392855"/>
                <a:gd name="connsiteY1" fmla="*/ 647700 h 2152650"/>
                <a:gd name="connsiteX2" fmla="*/ 13350 w 392855"/>
                <a:gd name="connsiteY2" fmla="*/ 1457325 h 2152650"/>
                <a:gd name="connsiteX3" fmla="*/ 194325 w 392855"/>
                <a:gd name="connsiteY3" fmla="*/ 2152650 h 2152650"/>
                <a:gd name="connsiteX4" fmla="*/ 363202 w 392855"/>
                <a:gd name="connsiteY4" fmla="*/ 2131929 h 2152650"/>
                <a:gd name="connsiteX5" fmla="*/ 175275 w 392855"/>
                <a:gd name="connsiteY5" fmla="*/ 1419225 h 2152650"/>
                <a:gd name="connsiteX6" fmla="*/ 317292 w 392855"/>
                <a:gd name="connsiteY6" fmla="*/ 654652 h 2152650"/>
                <a:gd name="connsiteX7" fmla="*/ 289575 w 392855"/>
                <a:gd name="connsiteY7" fmla="*/ 0 h 2152650"/>
                <a:gd name="connsiteX8" fmla="*/ 132798 w 392855"/>
                <a:gd name="connsiteY8" fmla="*/ 11240 h 2152650"/>
                <a:gd name="connsiteX0" fmla="*/ 115464 w 392855"/>
                <a:gd name="connsiteY0" fmla="*/ 0 h 2158745"/>
                <a:gd name="connsiteX1" fmla="*/ 148416 w 392855"/>
                <a:gd name="connsiteY1" fmla="*/ 653795 h 2158745"/>
                <a:gd name="connsiteX2" fmla="*/ 13350 w 392855"/>
                <a:gd name="connsiteY2" fmla="*/ 1463420 h 2158745"/>
                <a:gd name="connsiteX3" fmla="*/ 194325 w 392855"/>
                <a:gd name="connsiteY3" fmla="*/ 2158745 h 2158745"/>
                <a:gd name="connsiteX4" fmla="*/ 363202 w 392855"/>
                <a:gd name="connsiteY4" fmla="*/ 2138024 h 2158745"/>
                <a:gd name="connsiteX5" fmla="*/ 175275 w 392855"/>
                <a:gd name="connsiteY5" fmla="*/ 1425320 h 2158745"/>
                <a:gd name="connsiteX6" fmla="*/ 317292 w 392855"/>
                <a:gd name="connsiteY6" fmla="*/ 660747 h 2158745"/>
                <a:gd name="connsiteX7" fmla="*/ 289575 w 392855"/>
                <a:gd name="connsiteY7" fmla="*/ 6095 h 2158745"/>
                <a:gd name="connsiteX8" fmla="*/ 115464 w 392855"/>
                <a:gd name="connsiteY8" fmla="*/ 0 h 2158745"/>
                <a:gd name="connsiteX0" fmla="*/ 115464 w 392855"/>
                <a:gd name="connsiteY0" fmla="*/ 0 h 2158745"/>
                <a:gd name="connsiteX1" fmla="*/ 148416 w 392855"/>
                <a:gd name="connsiteY1" fmla="*/ 653795 h 2158745"/>
                <a:gd name="connsiteX2" fmla="*/ 13350 w 392855"/>
                <a:gd name="connsiteY2" fmla="*/ 1463420 h 2158745"/>
                <a:gd name="connsiteX3" fmla="*/ 194325 w 392855"/>
                <a:gd name="connsiteY3" fmla="*/ 2158745 h 2158745"/>
                <a:gd name="connsiteX4" fmla="*/ 363202 w 392855"/>
                <a:gd name="connsiteY4" fmla="*/ 2138024 h 2158745"/>
                <a:gd name="connsiteX5" fmla="*/ 175275 w 392855"/>
                <a:gd name="connsiteY5" fmla="*/ 1425320 h 2158745"/>
                <a:gd name="connsiteX6" fmla="*/ 317292 w 392855"/>
                <a:gd name="connsiteY6" fmla="*/ 660747 h 2158745"/>
                <a:gd name="connsiteX7" fmla="*/ 289575 w 392855"/>
                <a:gd name="connsiteY7" fmla="*/ 6095 h 2158745"/>
                <a:gd name="connsiteX8" fmla="*/ 115464 w 392855"/>
                <a:gd name="connsiteY8" fmla="*/ 0 h 2158745"/>
                <a:gd name="connsiteX0" fmla="*/ 115464 w 387669"/>
                <a:gd name="connsiteY0" fmla="*/ 0 h 2158745"/>
                <a:gd name="connsiteX1" fmla="*/ 148416 w 387669"/>
                <a:gd name="connsiteY1" fmla="*/ 653795 h 2158745"/>
                <a:gd name="connsiteX2" fmla="*/ 13350 w 387669"/>
                <a:gd name="connsiteY2" fmla="*/ 1463420 h 2158745"/>
                <a:gd name="connsiteX3" fmla="*/ 194325 w 387669"/>
                <a:gd name="connsiteY3" fmla="*/ 2158745 h 2158745"/>
                <a:gd name="connsiteX4" fmla="*/ 363202 w 387669"/>
                <a:gd name="connsiteY4" fmla="*/ 2138024 h 2158745"/>
                <a:gd name="connsiteX5" fmla="*/ 175275 w 387669"/>
                <a:gd name="connsiteY5" fmla="*/ 1425320 h 2158745"/>
                <a:gd name="connsiteX6" fmla="*/ 317292 w 387669"/>
                <a:gd name="connsiteY6" fmla="*/ 660747 h 2158745"/>
                <a:gd name="connsiteX7" fmla="*/ 289575 w 387669"/>
                <a:gd name="connsiteY7" fmla="*/ 6095 h 2158745"/>
                <a:gd name="connsiteX8" fmla="*/ 115464 w 387669"/>
                <a:gd name="connsiteY8" fmla="*/ 0 h 2158745"/>
                <a:gd name="connsiteX0" fmla="*/ 115464 w 387669"/>
                <a:gd name="connsiteY0" fmla="*/ 0 h 2158745"/>
                <a:gd name="connsiteX1" fmla="*/ 148416 w 387669"/>
                <a:gd name="connsiteY1" fmla="*/ 653795 h 2158745"/>
                <a:gd name="connsiteX2" fmla="*/ 13350 w 387669"/>
                <a:gd name="connsiteY2" fmla="*/ 1463420 h 2158745"/>
                <a:gd name="connsiteX3" fmla="*/ 194325 w 387669"/>
                <a:gd name="connsiteY3" fmla="*/ 2158745 h 2158745"/>
                <a:gd name="connsiteX4" fmla="*/ 363202 w 387669"/>
                <a:gd name="connsiteY4" fmla="*/ 2138024 h 2158745"/>
                <a:gd name="connsiteX5" fmla="*/ 175275 w 387669"/>
                <a:gd name="connsiteY5" fmla="*/ 1425320 h 2158745"/>
                <a:gd name="connsiteX6" fmla="*/ 317292 w 387669"/>
                <a:gd name="connsiteY6" fmla="*/ 660747 h 2158745"/>
                <a:gd name="connsiteX7" fmla="*/ 289575 w 387669"/>
                <a:gd name="connsiteY7" fmla="*/ 6095 h 2158745"/>
                <a:gd name="connsiteX8" fmla="*/ 115464 w 387669"/>
                <a:gd name="connsiteY8" fmla="*/ 0 h 2158745"/>
                <a:gd name="connsiteX0" fmla="*/ 115464 w 387669"/>
                <a:gd name="connsiteY0" fmla="*/ 0 h 2158745"/>
                <a:gd name="connsiteX1" fmla="*/ 148416 w 387669"/>
                <a:gd name="connsiteY1" fmla="*/ 653795 h 2158745"/>
                <a:gd name="connsiteX2" fmla="*/ 13350 w 387669"/>
                <a:gd name="connsiteY2" fmla="*/ 1463420 h 2158745"/>
                <a:gd name="connsiteX3" fmla="*/ 194325 w 387669"/>
                <a:gd name="connsiteY3" fmla="*/ 2158745 h 2158745"/>
                <a:gd name="connsiteX4" fmla="*/ 363202 w 387669"/>
                <a:gd name="connsiteY4" fmla="*/ 2138024 h 2158745"/>
                <a:gd name="connsiteX5" fmla="*/ 175275 w 387669"/>
                <a:gd name="connsiteY5" fmla="*/ 1425320 h 2158745"/>
                <a:gd name="connsiteX6" fmla="*/ 317292 w 387669"/>
                <a:gd name="connsiteY6" fmla="*/ 660747 h 2158745"/>
                <a:gd name="connsiteX7" fmla="*/ 289575 w 387669"/>
                <a:gd name="connsiteY7" fmla="*/ 6095 h 2158745"/>
                <a:gd name="connsiteX8" fmla="*/ 115464 w 387669"/>
                <a:gd name="connsiteY8" fmla="*/ 0 h 2158745"/>
                <a:gd name="connsiteX0" fmla="*/ 127719 w 399924"/>
                <a:gd name="connsiteY0" fmla="*/ 0 h 2158745"/>
                <a:gd name="connsiteX1" fmla="*/ 160671 w 399924"/>
                <a:gd name="connsiteY1" fmla="*/ 653795 h 2158745"/>
                <a:gd name="connsiteX2" fmla="*/ 25605 w 399924"/>
                <a:gd name="connsiteY2" fmla="*/ 1463420 h 2158745"/>
                <a:gd name="connsiteX3" fmla="*/ 206580 w 399924"/>
                <a:gd name="connsiteY3" fmla="*/ 2158745 h 2158745"/>
                <a:gd name="connsiteX4" fmla="*/ 375457 w 399924"/>
                <a:gd name="connsiteY4" fmla="*/ 2138024 h 2158745"/>
                <a:gd name="connsiteX5" fmla="*/ 187530 w 399924"/>
                <a:gd name="connsiteY5" fmla="*/ 1425320 h 2158745"/>
                <a:gd name="connsiteX6" fmla="*/ 329547 w 399924"/>
                <a:gd name="connsiteY6" fmla="*/ 660747 h 2158745"/>
                <a:gd name="connsiteX7" fmla="*/ 301830 w 399924"/>
                <a:gd name="connsiteY7" fmla="*/ 6095 h 2158745"/>
                <a:gd name="connsiteX8" fmla="*/ 127719 w 399924"/>
                <a:gd name="connsiteY8" fmla="*/ 0 h 2158745"/>
                <a:gd name="connsiteX0" fmla="*/ 127719 w 399924"/>
                <a:gd name="connsiteY0" fmla="*/ 0 h 2158745"/>
                <a:gd name="connsiteX1" fmla="*/ 160671 w 399924"/>
                <a:gd name="connsiteY1" fmla="*/ 653795 h 2158745"/>
                <a:gd name="connsiteX2" fmla="*/ 25605 w 399924"/>
                <a:gd name="connsiteY2" fmla="*/ 1463420 h 2158745"/>
                <a:gd name="connsiteX3" fmla="*/ 206580 w 399924"/>
                <a:gd name="connsiteY3" fmla="*/ 2158745 h 2158745"/>
                <a:gd name="connsiteX4" fmla="*/ 375457 w 399924"/>
                <a:gd name="connsiteY4" fmla="*/ 2138024 h 2158745"/>
                <a:gd name="connsiteX5" fmla="*/ 187530 w 399924"/>
                <a:gd name="connsiteY5" fmla="*/ 1425320 h 2158745"/>
                <a:gd name="connsiteX6" fmla="*/ 329547 w 399924"/>
                <a:gd name="connsiteY6" fmla="*/ 660747 h 2158745"/>
                <a:gd name="connsiteX7" fmla="*/ 301830 w 399924"/>
                <a:gd name="connsiteY7" fmla="*/ 6095 h 2158745"/>
                <a:gd name="connsiteX8" fmla="*/ 127719 w 399924"/>
                <a:gd name="connsiteY8" fmla="*/ 0 h 2158745"/>
                <a:gd name="connsiteX0" fmla="*/ 127719 w 399924"/>
                <a:gd name="connsiteY0" fmla="*/ 0 h 2158745"/>
                <a:gd name="connsiteX1" fmla="*/ 160671 w 399924"/>
                <a:gd name="connsiteY1" fmla="*/ 653795 h 2158745"/>
                <a:gd name="connsiteX2" fmla="*/ 25605 w 399924"/>
                <a:gd name="connsiteY2" fmla="*/ 1463420 h 2158745"/>
                <a:gd name="connsiteX3" fmla="*/ 206580 w 399924"/>
                <a:gd name="connsiteY3" fmla="*/ 2158745 h 2158745"/>
                <a:gd name="connsiteX4" fmla="*/ 375457 w 399924"/>
                <a:gd name="connsiteY4" fmla="*/ 2138024 h 2158745"/>
                <a:gd name="connsiteX5" fmla="*/ 187530 w 399924"/>
                <a:gd name="connsiteY5" fmla="*/ 1425320 h 2158745"/>
                <a:gd name="connsiteX6" fmla="*/ 329547 w 399924"/>
                <a:gd name="connsiteY6" fmla="*/ 660747 h 2158745"/>
                <a:gd name="connsiteX7" fmla="*/ 301830 w 399924"/>
                <a:gd name="connsiteY7" fmla="*/ 6095 h 2158745"/>
                <a:gd name="connsiteX8" fmla="*/ 127719 w 399924"/>
                <a:gd name="connsiteY8" fmla="*/ 0 h 2158745"/>
                <a:gd name="connsiteX0" fmla="*/ 146589 w 418794"/>
                <a:gd name="connsiteY0" fmla="*/ 0 h 2158745"/>
                <a:gd name="connsiteX1" fmla="*/ 179541 w 418794"/>
                <a:gd name="connsiteY1" fmla="*/ 653795 h 2158745"/>
                <a:gd name="connsiteX2" fmla="*/ 22807 w 418794"/>
                <a:gd name="connsiteY2" fmla="*/ 1463420 h 2158745"/>
                <a:gd name="connsiteX3" fmla="*/ 225450 w 418794"/>
                <a:gd name="connsiteY3" fmla="*/ 2158745 h 2158745"/>
                <a:gd name="connsiteX4" fmla="*/ 394327 w 418794"/>
                <a:gd name="connsiteY4" fmla="*/ 2138024 h 2158745"/>
                <a:gd name="connsiteX5" fmla="*/ 206400 w 418794"/>
                <a:gd name="connsiteY5" fmla="*/ 1425320 h 2158745"/>
                <a:gd name="connsiteX6" fmla="*/ 348417 w 418794"/>
                <a:gd name="connsiteY6" fmla="*/ 660747 h 2158745"/>
                <a:gd name="connsiteX7" fmla="*/ 320700 w 418794"/>
                <a:gd name="connsiteY7" fmla="*/ 6095 h 2158745"/>
                <a:gd name="connsiteX8" fmla="*/ 146589 w 418794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96473 w 408867"/>
                <a:gd name="connsiteY5" fmla="*/ 1425320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96473 w 408867"/>
                <a:gd name="connsiteY5" fmla="*/ 1425320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96473 w 408867"/>
                <a:gd name="connsiteY5" fmla="*/ 1425320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92139 w 408867"/>
                <a:gd name="connsiteY5" fmla="*/ 1442655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83472 w 408867"/>
                <a:gd name="connsiteY5" fmla="*/ 1464323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83472 w 408867"/>
                <a:gd name="connsiteY5" fmla="*/ 1464323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8867" h="2158745">
                  <a:moveTo>
                    <a:pt x="136662" y="0"/>
                  </a:moveTo>
                  <a:cubicBezTo>
                    <a:pt x="357106" y="423057"/>
                    <a:pt x="226524" y="447420"/>
                    <a:pt x="169614" y="653795"/>
                  </a:cubicBezTo>
                  <a:cubicBezTo>
                    <a:pt x="62476" y="928004"/>
                    <a:pt x="-35995" y="1228214"/>
                    <a:pt x="12880" y="1463420"/>
                  </a:cubicBezTo>
                  <a:cubicBezTo>
                    <a:pt x="90539" y="1695195"/>
                    <a:pt x="124862" y="1909635"/>
                    <a:pt x="215523" y="2158745"/>
                  </a:cubicBezTo>
                  <a:lnTo>
                    <a:pt x="384400" y="2138024"/>
                  </a:lnTo>
                  <a:cubicBezTo>
                    <a:pt x="291422" y="1891788"/>
                    <a:pt x="246114" y="1701891"/>
                    <a:pt x="183472" y="1464323"/>
                  </a:cubicBezTo>
                  <a:cubicBezTo>
                    <a:pt x="123916" y="1200798"/>
                    <a:pt x="220367" y="928605"/>
                    <a:pt x="338490" y="660747"/>
                  </a:cubicBezTo>
                  <a:cubicBezTo>
                    <a:pt x="409544" y="458878"/>
                    <a:pt x="463586" y="335791"/>
                    <a:pt x="310773" y="6095"/>
                  </a:cubicBezTo>
                  <a:lnTo>
                    <a:pt x="13666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AF56BA0D-BCBD-88D8-E0E1-473653FAAB71}"/>
                </a:ext>
              </a:extLst>
            </p:cNvPr>
            <p:cNvGrpSpPr/>
            <p:nvPr/>
          </p:nvGrpSpPr>
          <p:grpSpPr>
            <a:xfrm rot="15300000">
              <a:off x="8824481" y="3920674"/>
              <a:ext cx="840355" cy="1211053"/>
              <a:chOff x="967240" y="3289369"/>
              <a:chExt cx="1100200" cy="1585520"/>
            </a:xfrm>
          </p:grpSpPr>
          <p:sp>
            <p:nvSpPr>
              <p:cNvPr id="56" name="Freeform 3">
                <a:extLst>
                  <a:ext uri="{FF2B5EF4-FFF2-40B4-BE49-F238E27FC236}">
                    <a16:creationId xmlns:a16="http://schemas.microsoft.com/office/drawing/2014/main" id="{FEABC3C0-2740-A120-517F-378D3E27FE9A}"/>
                  </a:ext>
                </a:extLst>
              </p:cNvPr>
              <p:cNvSpPr/>
              <p:nvPr/>
            </p:nvSpPr>
            <p:spPr>
              <a:xfrm>
                <a:off x="967240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7" name="Freeform 4">
                <a:extLst>
                  <a:ext uri="{FF2B5EF4-FFF2-40B4-BE49-F238E27FC236}">
                    <a16:creationId xmlns:a16="http://schemas.microsoft.com/office/drawing/2014/main" id="{AD074F43-DB7D-CF34-7C53-698C04DA7FE0}"/>
                  </a:ext>
                </a:extLst>
              </p:cNvPr>
              <p:cNvSpPr/>
              <p:nvPr/>
            </p:nvSpPr>
            <p:spPr>
              <a:xfrm flipH="1">
                <a:off x="1514959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47" name="Freeform 13">
              <a:extLst>
                <a:ext uri="{FF2B5EF4-FFF2-40B4-BE49-F238E27FC236}">
                  <a16:creationId xmlns:a16="http://schemas.microsoft.com/office/drawing/2014/main" id="{004B6352-0BBA-B778-444E-9AC309D446FD}"/>
                </a:ext>
              </a:extLst>
            </p:cNvPr>
            <p:cNvSpPr/>
            <p:nvPr/>
          </p:nvSpPr>
          <p:spPr>
            <a:xfrm rot="4407011">
              <a:off x="10407640" y="2828708"/>
              <a:ext cx="312622" cy="880439"/>
            </a:xfrm>
            <a:custGeom>
              <a:avLst/>
              <a:gdLst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52234 w 552481"/>
                <a:gd name="connsiteY21" fmla="*/ 1420947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32877 w 552481"/>
                <a:gd name="connsiteY3" fmla="*/ 241409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534221 w 580141"/>
                <a:gd name="connsiteY14" fmla="*/ 1044490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7405 w 580141"/>
                <a:gd name="connsiteY20" fmla="*/ 1402284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11048 w 580141"/>
                <a:gd name="connsiteY5" fmla="*/ 431982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11048 w 582162"/>
                <a:gd name="connsiteY4" fmla="*/ 431271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26021 w 582162"/>
                <a:gd name="connsiteY4" fmla="*/ 441538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2162" h="1639548">
                  <a:moveTo>
                    <a:pt x="550099" y="54028"/>
                  </a:moveTo>
                  <a:cubicBezTo>
                    <a:pt x="624739" y="-134938"/>
                    <a:pt x="547056" y="229933"/>
                    <a:pt x="536842" y="262190"/>
                  </a:cubicBezTo>
                  <a:cubicBezTo>
                    <a:pt x="526628" y="294447"/>
                    <a:pt x="489477" y="242030"/>
                    <a:pt x="488816" y="247571"/>
                  </a:cubicBezTo>
                  <a:lnTo>
                    <a:pt x="532877" y="295437"/>
                  </a:lnTo>
                  <a:cubicBezTo>
                    <a:pt x="532967" y="355079"/>
                    <a:pt x="525931" y="381896"/>
                    <a:pt x="526021" y="441538"/>
                  </a:cubicBezTo>
                  <a:lnTo>
                    <a:pt x="440807" y="401237"/>
                  </a:lnTo>
                  <a:lnTo>
                    <a:pt x="518260" y="473456"/>
                  </a:lnTo>
                  <a:lnTo>
                    <a:pt x="498587" y="637602"/>
                  </a:lnTo>
                  <a:lnTo>
                    <a:pt x="372197" y="546012"/>
                  </a:lnTo>
                  <a:lnTo>
                    <a:pt x="498617" y="657667"/>
                  </a:lnTo>
                  <a:cubicBezTo>
                    <a:pt x="498709" y="718576"/>
                    <a:pt x="483958" y="759148"/>
                    <a:pt x="484050" y="820057"/>
                  </a:cubicBezTo>
                  <a:lnTo>
                    <a:pt x="270832" y="673231"/>
                  </a:lnTo>
                  <a:lnTo>
                    <a:pt x="478917" y="852083"/>
                  </a:lnTo>
                  <a:lnTo>
                    <a:pt x="469294" y="1002645"/>
                  </a:lnTo>
                  <a:lnTo>
                    <a:pt x="184579" y="795959"/>
                  </a:lnTo>
                  <a:lnTo>
                    <a:pt x="466579" y="1042397"/>
                  </a:lnTo>
                  <a:lnTo>
                    <a:pt x="459783" y="1179874"/>
                  </a:lnTo>
                  <a:lnTo>
                    <a:pt x="119129" y="943486"/>
                  </a:lnTo>
                  <a:lnTo>
                    <a:pt x="467006" y="1228896"/>
                  </a:lnTo>
                  <a:cubicBezTo>
                    <a:pt x="467092" y="1286367"/>
                    <a:pt x="479997" y="1326381"/>
                    <a:pt x="480083" y="1383852"/>
                  </a:cubicBezTo>
                  <a:lnTo>
                    <a:pt x="184579" y="1186679"/>
                  </a:lnTo>
                  <a:lnTo>
                    <a:pt x="480050" y="1411085"/>
                  </a:lnTo>
                  <a:cubicBezTo>
                    <a:pt x="480132" y="1465879"/>
                    <a:pt x="497607" y="1538525"/>
                    <a:pt x="552481" y="1639356"/>
                  </a:cubicBezTo>
                  <a:cubicBezTo>
                    <a:pt x="331520" y="1644295"/>
                    <a:pt x="189138" y="1553987"/>
                    <a:pt x="103908" y="1411291"/>
                  </a:cubicBezTo>
                  <a:cubicBezTo>
                    <a:pt x="-144138" y="987527"/>
                    <a:pt x="70524" y="647047"/>
                    <a:pt x="550099" y="5402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2C8C0EB4-9939-661C-CA22-92EF13430412}"/>
                </a:ext>
              </a:extLst>
            </p:cNvPr>
            <p:cNvGrpSpPr/>
            <p:nvPr/>
          </p:nvGrpSpPr>
          <p:grpSpPr>
            <a:xfrm rot="5400000">
              <a:off x="10163425" y="3352604"/>
              <a:ext cx="830970" cy="1197527"/>
              <a:chOff x="967240" y="3289369"/>
              <a:chExt cx="1100200" cy="1585520"/>
            </a:xfrm>
          </p:grpSpPr>
          <p:sp>
            <p:nvSpPr>
              <p:cNvPr id="54" name="Freeform 16">
                <a:extLst>
                  <a:ext uri="{FF2B5EF4-FFF2-40B4-BE49-F238E27FC236}">
                    <a16:creationId xmlns:a16="http://schemas.microsoft.com/office/drawing/2014/main" id="{29BD6DD3-824F-607B-DF68-84A28583E9F1}"/>
                  </a:ext>
                </a:extLst>
              </p:cNvPr>
              <p:cNvSpPr/>
              <p:nvPr/>
            </p:nvSpPr>
            <p:spPr>
              <a:xfrm>
                <a:off x="967240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55" name="Freeform 17">
                <a:extLst>
                  <a:ext uri="{FF2B5EF4-FFF2-40B4-BE49-F238E27FC236}">
                    <a16:creationId xmlns:a16="http://schemas.microsoft.com/office/drawing/2014/main" id="{6AB042FC-5CAA-8970-DDF0-D37AC87577E7}"/>
                  </a:ext>
                </a:extLst>
              </p:cNvPr>
              <p:cNvSpPr/>
              <p:nvPr/>
            </p:nvSpPr>
            <p:spPr>
              <a:xfrm flipH="1">
                <a:off x="1514959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49" name="Freeform 18">
              <a:extLst>
                <a:ext uri="{FF2B5EF4-FFF2-40B4-BE49-F238E27FC236}">
                  <a16:creationId xmlns:a16="http://schemas.microsoft.com/office/drawing/2014/main" id="{B0880E17-57D3-6DE7-0A13-8197989A922B}"/>
                </a:ext>
              </a:extLst>
            </p:cNvPr>
            <p:cNvSpPr/>
            <p:nvPr/>
          </p:nvSpPr>
          <p:spPr>
            <a:xfrm rot="7156190" flipV="1">
              <a:off x="9396128" y="2784216"/>
              <a:ext cx="368290" cy="1037214"/>
            </a:xfrm>
            <a:custGeom>
              <a:avLst/>
              <a:gdLst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52234 w 552481"/>
                <a:gd name="connsiteY21" fmla="*/ 1420947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32877 w 552481"/>
                <a:gd name="connsiteY3" fmla="*/ 241409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534221 w 580141"/>
                <a:gd name="connsiteY14" fmla="*/ 1044490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7405 w 580141"/>
                <a:gd name="connsiteY20" fmla="*/ 1402284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11048 w 580141"/>
                <a:gd name="connsiteY5" fmla="*/ 431982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11048 w 582162"/>
                <a:gd name="connsiteY4" fmla="*/ 431271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26021 w 582162"/>
                <a:gd name="connsiteY4" fmla="*/ 441538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2162" h="1639548">
                  <a:moveTo>
                    <a:pt x="550099" y="54028"/>
                  </a:moveTo>
                  <a:cubicBezTo>
                    <a:pt x="624739" y="-134938"/>
                    <a:pt x="547056" y="229933"/>
                    <a:pt x="536842" y="262190"/>
                  </a:cubicBezTo>
                  <a:cubicBezTo>
                    <a:pt x="526628" y="294447"/>
                    <a:pt x="489477" y="242030"/>
                    <a:pt x="488816" y="247571"/>
                  </a:cubicBezTo>
                  <a:lnTo>
                    <a:pt x="532877" y="295437"/>
                  </a:lnTo>
                  <a:cubicBezTo>
                    <a:pt x="532967" y="355079"/>
                    <a:pt x="525931" y="381896"/>
                    <a:pt x="526021" y="441538"/>
                  </a:cubicBezTo>
                  <a:lnTo>
                    <a:pt x="440807" y="401237"/>
                  </a:lnTo>
                  <a:lnTo>
                    <a:pt x="518260" y="473456"/>
                  </a:lnTo>
                  <a:lnTo>
                    <a:pt x="498587" y="637602"/>
                  </a:lnTo>
                  <a:lnTo>
                    <a:pt x="372197" y="546012"/>
                  </a:lnTo>
                  <a:lnTo>
                    <a:pt x="498617" y="657667"/>
                  </a:lnTo>
                  <a:cubicBezTo>
                    <a:pt x="498709" y="718576"/>
                    <a:pt x="483958" y="759148"/>
                    <a:pt x="484050" y="820057"/>
                  </a:cubicBezTo>
                  <a:lnTo>
                    <a:pt x="270832" y="673231"/>
                  </a:lnTo>
                  <a:lnTo>
                    <a:pt x="478917" y="852083"/>
                  </a:lnTo>
                  <a:lnTo>
                    <a:pt x="469294" y="1002645"/>
                  </a:lnTo>
                  <a:lnTo>
                    <a:pt x="184579" y="795959"/>
                  </a:lnTo>
                  <a:lnTo>
                    <a:pt x="466579" y="1042397"/>
                  </a:lnTo>
                  <a:lnTo>
                    <a:pt x="459783" y="1179874"/>
                  </a:lnTo>
                  <a:lnTo>
                    <a:pt x="119129" y="943486"/>
                  </a:lnTo>
                  <a:lnTo>
                    <a:pt x="467006" y="1228896"/>
                  </a:lnTo>
                  <a:cubicBezTo>
                    <a:pt x="467092" y="1286367"/>
                    <a:pt x="479997" y="1326381"/>
                    <a:pt x="480083" y="1383852"/>
                  </a:cubicBezTo>
                  <a:lnTo>
                    <a:pt x="184579" y="1186679"/>
                  </a:lnTo>
                  <a:lnTo>
                    <a:pt x="480050" y="1411085"/>
                  </a:lnTo>
                  <a:cubicBezTo>
                    <a:pt x="480132" y="1465879"/>
                    <a:pt x="497607" y="1538525"/>
                    <a:pt x="552481" y="1639356"/>
                  </a:cubicBezTo>
                  <a:cubicBezTo>
                    <a:pt x="331520" y="1644295"/>
                    <a:pt x="189138" y="1553987"/>
                    <a:pt x="103908" y="1411291"/>
                  </a:cubicBezTo>
                  <a:cubicBezTo>
                    <a:pt x="-144138" y="987527"/>
                    <a:pt x="70524" y="647047"/>
                    <a:pt x="550099" y="5402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0" name="Freeform 19">
              <a:extLst>
                <a:ext uri="{FF2B5EF4-FFF2-40B4-BE49-F238E27FC236}">
                  <a16:creationId xmlns:a16="http://schemas.microsoft.com/office/drawing/2014/main" id="{F0798AFF-BE64-AD34-6C4B-DD4FF17C4083}"/>
                </a:ext>
              </a:extLst>
            </p:cNvPr>
            <p:cNvSpPr/>
            <p:nvPr/>
          </p:nvSpPr>
          <p:spPr>
            <a:xfrm rot="3762166">
              <a:off x="10320199" y="4082006"/>
              <a:ext cx="352120" cy="991677"/>
            </a:xfrm>
            <a:custGeom>
              <a:avLst/>
              <a:gdLst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52234 w 552481"/>
                <a:gd name="connsiteY21" fmla="*/ 1420947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32877 w 552481"/>
                <a:gd name="connsiteY3" fmla="*/ 241409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534221 w 580141"/>
                <a:gd name="connsiteY14" fmla="*/ 1044490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7405 w 580141"/>
                <a:gd name="connsiteY20" fmla="*/ 1402284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11048 w 580141"/>
                <a:gd name="connsiteY5" fmla="*/ 431982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11048 w 582162"/>
                <a:gd name="connsiteY4" fmla="*/ 431271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26021 w 582162"/>
                <a:gd name="connsiteY4" fmla="*/ 441538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2162" h="1639548">
                  <a:moveTo>
                    <a:pt x="550099" y="54028"/>
                  </a:moveTo>
                  <a:cubicBezTo>
                    <a:pt x="624739" y="-134938"/>
                    <a:pt x="547056" y="229933"/>
                    <a:pt x="536842" y="262190"/>
                  </a:cubicBezTo>
                  <a:cubicBezTo>
                    <a:pt x="526628" y="294447"/>
                    <a:pt x="489477" y="242030"/>
                    <a:pt x="488816" y="247571"/>
                  </a:cubicBezTo>
                  <a:lnTo>
                    <a:pt x="532877" y="295437"/>
                  </a:lnTo>
                  <a:cubicBezTo>
                    <a:pt x="532967" y="355079"/>
                    <a:pt x="525931" y="381896"/>
                    <a:pt x="526021" y="441538"/>
                  </a:cubicBezTo>
                  <a:lnTo>
                    <a:pt x="440807" y="401237"/>
                  </a:lnTo>
                  <a:lnTo>
                    <a:pt x="518260" y="473456"/>
                  </a:lnTo>
                  <a:lnTo>
                    <a:pt x="498587" y="637602"/>
                  </a:lnTo>
                  <a:lnTo>
                    <a:pt x="372197" y="546012"/>
                  </a:lnTo>
                  <a:lnTo>
                    <a:pt x="498617" y="657667"/>
                  </a:lnTo>
                  <a:cubicBezTo>
                    <a:pt x="498709" y="718576"/>
                    <a:pt x="483958" y="759148"/>
                    <a:pt x="484050" y="820057"/>
                  </a:cubicBezTo>
                  <a:lnTo>
                    <a:pt x="270832" y="673231"/>
                  </a:lnTo>
                  <a:lnTo>
                    <a:pt x="478917" y="852083"/>
                  </a:lnTo>
                  <a:lnTo>
                    <a:pt x="469294" y="1002645"/>
                  </a:lnTo>
                  <a:lnTo>
                    <a:pt x="184579" y="795959"/>
                  </a:lnTo>
                  <a:lnTo>
                    <a:pt x="466579" y="1042397"/>
                  </a:lnTo>
                  <a:lnTo>
                    <a:pt x="459783" y="1179874"/>
                  </a:lnTo>
                  <a:lnTo>
                    <a:pt x="119129" y="943486"/>
                  </a:lnTo>
                  <a:lnTo>
                    <a:pt x="467006" y="1228896"/>
                  </a:lnTo>
                  <a:cubicBezTo>
                    <a:pt x="467092" y="1286367"/>
                    <a:pt x="479997" y="1326381"/>
                    <a:pt x="480083" y="1383852"/>
                  </a:cubicBezTo>
                  <a:lnTo>
                    <a:pt x="184579" y="1186679"/>
                  </a:lnTo>
                  <a:lnTo>
                    <a:pt x="480050" y="1411085"/>
                  </a:lnTo>
                  <a:cubicBezTo>
                    <a:pt x="480132" y="1465879"/>
                    <a:pt x="497607" y="1538525"/>
                    <a:pt x="552481" y="1639356"/>
                  </a:cubicBezTo>
                  <a:cubicBezTo>
                    <a:pt x="331520" y="1644295"/>
                    <a:pt x="189138" y="1553987"/>
                    <a:pt x="103908" y="1411291"/>
                  </a:cubicBezTo>
                  <a:cubicBezTo>
                    <a:pt x="-144138" y="987527"/>
                    <a:pt x="70524" y="647047"/>
                    <a:pt x="550099" y="540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1" name="Freeform 20">
              <a:extLst>
                <a:ext uri="{FF2B5EF4-FFF2-40B4-BE49-F238E27FC236}">
                  <a16:creationId xmlns:a16="http://schemas.microsoft.com/office/drawing/2014/main" id="{6EA1071E-B7D0-13FC-0A7C-C6F49F50AF5A}"/>
                </a:ext>
              </a:extLst>
            </p:cNvPr>
            <p:cNvSpPr/>
            <p:nvPr/>
          </p:nvSpPr>
          <p:spPr>
            <a:xfrm rot="6040617" flipV="1">
              <a:off x="9104381" y="3162082"/>
              <a:ext cx="430914" cy="1213583"/>
            </a:xfrm>
            <a:custGeom>
              <a:avLst/>
              <a:gdLst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52234 w 552481"/>
                <a:gd name="connsiteY21" fmla="*/ 1420947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32877 w 552481"/>
                <a:gd name="connsiteY3" fmla="*/ 241409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534221 w 580141"/>
                <a:gd name="connsiteY14" fmla="*/ 1044490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7405 w 580141"/>
                <a:gd name="connsiteY20" fmla="*/ 1402284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11048 w 580141"/>
                <a:gd name="connsiteY5" fmla="*/ 431982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11048 w 582162"/>
                <a:gd name="connsiteY4" fmla="*/ 431271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26021 w 582162"/>
                <a:gd name="connsiteY4" fmla="*/ 441538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2162" h="1639548">
                  <a:moveTo>
                    <a:pt x="550099" y="54028"/>
                  </a:moveTo>
                  <a:cubicBezTo>
                    <a:pt x="624739" y="-134938"/>
                    <a:pt x="547056" y="229933"/>
                    <a:pt x="536842" y="262190"/>
                  </a:cubicBezTo>
                  <a:cubicBezTo>
                    <a:pt x="526628" y="294447"/>
                    <a:pt x="489477" y="242030"/>
                    <a:pt x="488816" y="247571"/>
                  </a:cubicBezTo>
                  <a:lnTo>
                    <a:pt x="532877" y="295437"/>
                  </a:lnTo>
                  <a:cubicBezTo>
                    <a:pt x="532967" y="355079"/>
                    <a:pt x="525931" y="381896"/>
                    <a:pt x="526021" y="441538"/>
                  </a:cubicBezTo>
                  <a:lnTo>
                    <a:pt x="440807" y="401237"/>
                  </a:lnTo>
                  <a:lnTo>
                    <a:pt x="518260" y="473456"/>
                  </a:lnTo>
                  <a:lnTo>
                    <a:pt x="498587" y="637602"/>
                  </a:lnTo>
                  <a:lnTo>
                    <a:pt x="372197" y="546012"/>
                  </a:lnTo>
                  <a:lnTo>
                    <a:pt x="498617" y="657667"/>
                  </a:lnTo>
                  <a:cubicBezTo>
                    <a:pt x="498709" y="718576"/>
                    <a:pt x="483958" y="759148"/>
                    <a:pt x="484050" y="820057"/>
                  </a:cubicBezTo>
                  <a:lnTo>
                    <a:pt x="270832" y="673231"/>
                  </a:lnTo>
                  <a:lnTo>
                    <a:pt x="478917" y="852083"/>
                  </a:lnTo>
                  <a:lnTo>
                    <a:pt x="469294" y="1002645"/>
                  </a:lnTo>
                  <a:lnTo>
                    <a:pt x="184579" y="795959"/>
                  </a:lnTo>
                  <a:lnTo>
                    <a:pt x="466579" y="1042397"/>
                  </a:lnTo>
                  <a:lnTo>
                    <a:pt x="459783" y="1179874"/>
                  </a:lnTo>
                  <a:lnTo>
                    <a:pt x="119129" y="943486"/>
                  </a:lnTo>
                  <a:lnTo>
                    <a:pt x="467006" y="1228896"/>
                  </a:lnTo>
                  <a:cubicBezTo>
                    <a:pt x="467092" y="1286367"/>
                    <a:pt x="479997" y="1326381"/>
                    <a:pt x="480083" y="1383852"/>
                  </a:cubicBezTo>
                  <a:lnTo>
                    <a:pt x="184579" y="1186679"/>
                  </a:lnTo>
                  <a:lnTo>
                    <a:pt x="480050" y="1411085"/>
                  </a:lnTo>
                  <a:cubicBezTo>
                    <a:pt x="480132" y="1465879"/>
                    <a:pt x="497607" y="1538525"/>
                    <a:pt x="552481" y="1639356"/>
                  </a:cubicBezTo>
                  <a:cubicBezTo>
                    <a:pt x="331520" y="1644295"/>
                    <a:pt x="189138" y="1553987"/>
                    <a:pt x="103908" y="1411291"/>
                  </a:cubicBezTo>
                  <a:cubicBezTo>
                    <a:pt x="-144138" y="987527"/>
                    <a:pt x="70524" y="647047"/>
                    <a:pt x="550099" y="5402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2" name="Oval 1">
              <a:extLst>
                <a:ext uri="{FF2B5EF4-FFF2-40B4-BE49-F238E27FC236}">
                  <a16:creationId xmlns:a16="http://schemas.microsoft.com/office/drawing/2014/main" id="{698A6519-B9A7-8BCD-BF8B-14D81F82D683}"/>
                </a:ext>
              </a:extLst>
            </p:cNvPr>
            <p:cNvSpPr/>
            <p:nvPr/>
          </p:nvSpPr>
          <p:spPr>
            <a:xfrm>
              <a:off x="9777559" y="2609739"/>
              <a:ext cx="511534" cy="482610"/>
            </a:xfrm>
            <a:custGeom>
              <a:avLst/>
              <a:gdLst/>
              <a:ahLst/>
              <a:cxnLst/>
              <a:rect l="l" t="t" r="r" b="b"/>
              <a:pathLst>
                <a:path w="543969" h="513210">
                  <a:moveTo>
                    <a:pt x="72529" y="368152"/>
                  </a:moveTo>
                  <a:lnTo>
                    <a:pt x="471440" y="368152"/>
                  </a:lnTo>
                  <a:lnTo>
                    <a:pt x="471440" y="440681"/>
                  </a:lnTo>
                  <a:cubicBezTo>
                    <a:pt x="471440" y="480738"/>
                    <a:pt x="382141" y="513210"/>
                    <a:pt x="271985" y="513210"/>
                  </a:cubicBezTo>
                  <a:cubicBezTo>
                    <a:pt x="161829" y="513210"/>
                    <a:pt x="72529" y="480738"/>
                    <a:pt x="72529" y="440681"/>
                  </a:cubicBezTo>
                  <a:close/>
                  <a:moveTo>
                    <a:pt x="73404" y="245435"/>
                  </a:moveTo>
                  <a:lnTo>
                    <a:pt x="470566" y="245435"/>
                  </a:lnTo>
                  <a:cubicBezTo>
                    <a:pt x="491077" y="245435"/>
                    <a:pt x="507705" y="262062"/>
                    <a:pt x="507705" y="282574"/>
                  </a:cubicBezTo>
                  <a:lnTo>
                    <a:pt x="507705" y="298967"/>
                  </a:lnTo>
                  <a:cubicBezTo>
                    <a:pt x="507705" y="319478"/>
                    <a:pt x="491077" y="336106"/>
                    <a:pt x="470566" y="336106"/>
                  </a:cubicBezTo>
                  <a:lnTo>
                    <a:pt x="73404" y="336106"/>
                  </a:lnTo>
                  <a:cubicBezTo>
                    <a:pt x="52893" y="336106"/>
                    <a:pt x="36265" y="319478"/>
                    <a:pt x="36265" y="298967"/>
                  </a:cubicBezTo>
                  <a:lnTo>
                    <a:pt x="36265" y="282574"/>
                  </a:lnTo>
                  <a:cubicBezTo>
                    <a:pt x="36265" y="262062"/>
                    <a:pt x="52893" y="245435"/>
                    <a:pt x="73404" y="245435"/>
                  </a:cubicBezTo>
                  <a:close/>
                  <a:moveTo>
                    <a:pt x="55271" y="122718"/>
                  </a:moveTo>
                  <a:lnTo>
                    <a:pt x="488697" y="122718"/>
                  </a:lnTo>
                  <a:cubicBezTo>
                    <a:pt x="509209" y="122718"/>
                    <a:pt x="525837" y="139345"/>
                    <a:pt x="525837" y="159856"/>
                  </a:cubicBezTo>
                  <a:lnTo>
                    <a:pt x="525837" y="176250"/>
                  </a:lnTo>
                  <a:cubicBezTo>
                    <a:pt x="525837" y="196761"/>
                    <a:pt x="509209" y="213389"/>
                    <a:pt x="488697" y="213389"/>
                  </a:cubicBezTo>
                  <a:lnTo>
                    <a:pt x="55271" y="213389"/>
                  </a:lnTo>
                  <a:cubicBezTo>
                    <a:pt x="34760" y="213389"/>
                    <a:pt x="18132" y="196761"/>
                    <a:pt x="18132" y="176250"/>
                  </a:cubicBezTo>
                  <a:lnTo>
                    <a:pt x="18132" y="159856"/>
                  </a:lnTo>
                  <a:cubicBezTo>
                    <a:pt x="18132" y="139345"/>
                    <a:pt x="34760" y="122718"/>
                    <a:pt x="55271" y="122718"/>
                  </a:cubicBezTo>
                  <a:close/>
                  <a:moveTo>
                    <a:pt x="37139" y="0"/>
                  </a:moveTo>
                  <a:lnTo>
                    <a:pt x="506830" y="0"/>
                  </a:lnTo>
                  <a:cubicBezTo>
                    <a:pt x="527341" y="0"/>
                    <a:pt x="543969" y="16628"/>
                    <a:pt x="543969" y="37139"/>
                  </a:cubicBezTo>
                  <a:lnTo>
                    <a:pt x="543969" y="53533"/>
                  </a:lnTo>
                  <a:cubicBezTo>
                    <a:pt x="543969" y="74043"/>
                    <a:pt x="527341" y="90672"/>
                    <a:pt x="506830" y="90672"/>
                  </a:cubicBezTo>
                  <a:lnTo>
                    <a:pt x="37139" y="90672"/>
                  </a:lnTo>
                  <a:cubicBezTo>
                    <a:pt x="16628" y="90672"/>
                    <a:pt x="0" y="74043"/>
                    <a:pt x="0" y="53533"/>
                  </a:cubicBezTo>
                  <a:lnTo>
                    <a:pt x="0" y="37139"/>
                  </a:lnTo>
                  <a:cubicBezTo>
                    <a:pt x="0" y="16628"/>
                    <a:pt x="16628" y="0"/>
                    <a:pt x="371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53" name="Chord 23">
              <a:extLst>
                <a:ext uri="{FF2B5EF4-FFF2-40B4-BE49-F238E27FC236}">
                  <a16:creationId xmlns:a16="http://schemas.microsoft.com/office/drawing/2014/main" id="{422D33AD-BF1D-6569-74CC-DAFEE323CE01}"/>
                </a:ext>
              </a:extLst>
            </p:cNvPr>
            <p:cNvSpPr/>
            <p:nvPr/>
          </p:nvSpPr>
          <p:spPr>
            <a:xfrm>
              <a:off x="9695350" y="4926932"/>
              <a:ext cx="722992" cy="177384"/>
            </a:xfrm>
            <a:custGeom>
              <a:avLst/>
              <a:gdLst>
                <a:gd name="connsiteX0" fmla="*/ 115433 w 914400"/>
                <a:gd name="connsiteY0" fmla="*/ 153510 h 914400"/>
                <a:gd name="connsiteX1" fmla="*/ 462323 w 914400"/>
                <a:gd name="connsiteY1" fmla="*/ 28 h 914400"/>
                <a:gd name="connsiteX2" fmla="*/ 805686 w 914400"/>
                <a:gd name="connsiteY2" fmla="*/ 161244 h 914400"/>
                <a:gd name="connsiteX3" fmla="*/ 115433 w 914400"/>
                <a:gd name="connsiteY3" fmla="*/ 153510 h 914400"/>
                <a:gd name="connsiteX0" fmla="*/ 0 w 723591"/>
                <a:gd name="connsiteY0" fmla="*/ 177315 h 177532"/>
                <a:gd name="connsiteX1" fmla="*/ 380228 w 723591"/>
                <a:gd name="connsiteY1" fmla="*/ 21 h 177532"/>
                <a:gd name="connsiteX2" fmla="*/ 723591 w 723591"/>
                <a:gd name="connsiteY2" fmla="*/ 161237 h 177532"/>
                <a:gd name="connsiteX3" fmla="*/ 0 w 723591"/>
                <a:gd name="connsiteY3" fmla="*/ 177315 h 177532"/>
                <a:gd name="connsiteX0" fmla="*/ 0 w 759310"/>
                <a:gd name="connsiteY0" fmla="*/ 177315 h 185049"/>
                <a:gd name="connsiteX1" fmla="*/ 380228 w 759310"/>
                <a:gd name="connsiteY1" fmla="*/ 21 h 185049"/>
                <a:gd name="connsiteX2" fmla="*/ 759310 w 759310"/>
                <a:gd name="connsiteY2" fmla="*/ 185049 h 185049"/>
                <a:gd name="connsiteX3" fmla="*/ 0 w 759310"/>
                <a:gd name="connsiteY3" fmla="*/ 177315 h 185049"/>
                <a:gd name="connsiteX0" fmla="*/ 0 w 759310"/>
                <a:gd name="connsiteY0" fmla="*/ 177315 h 188144"/>
                <a:gd name="connsiteX1" fmla="*/ 380228 w 759310"/>
                <a:gd name="connsiteY1" fmla="*/ 21 h 188144"/>
                <a:gd name="connsiteX2" fmla="*/ 759310 w 759310"/>
                <a:gd name="connsiteY2" fmla="*/ 185049 h 188144"/>
                <a:gd name="connsiteX3" fmla="*/ 0 w 759310"/>
                <a:gd name="connsiteY3" fmla="*/ 177315 h 188144"/>
                <a:gd name="connsiteX0" fmla="*/ 0 w 759310"/>
                <a:gd name="connsiteY0" fmla="*/ 177315 h 191233"/>
                <a:gd name="connsiteX1" fmla="*/ 380228 w 759310"/>
                <a:gd name="connsiteY1" fmla="*/ 21 h 191233"/>
                <a:gd name="connsiteX2" fmla="*/ 759310 w 759310"/>
                <a:gd name="connsiteY2" fmla="*/ 185049 h 191233"/>
                <a:gd name="connsiteX3" fmla="*/ 0 w 759310"/>
                <a:gd name="connsiteY3" fmla="*/ 177315 h 191233"/>
                <a:gd name="connsiteX0" fmla="*/ 0 w 759310"/>
                <a:gd name="connsiteY0" fmla="*/ 177315 h 187572"/>
                <a:gd name="connsiteX1" fmla="*/ 380228 w 759310"/>
                <a:gd name="connsiteY1" fmla="*/ 21 h 187572"/>
                <a:gd name="connsiteX2" fmla="*/ 759310 w 759310"/>
                <a:gd name="connsiteY2" fmla="*/ 177905 h 187572"/>
                <a:gd name="connsiteX3" fmla="*/ 0 w 759310"/>
                <a:gd name="connsiteY3" fmla="*/ 177315 h 187572"/>
                <a:gd name="connsiteX0" fmla="*/ 0 w 768835"/>
                <a:gd name="connsiteY0" fmla="*/ 177315 h 188632"/>
                <a:gd name="connsiteX1" fmla="*/ 380228 w 768835"/>
                <a:gd name="connsiteY1" fmla="*/ 21 h 188632"/>
                <a:gd name="connsiteX2" fmla="*/ 768835 w 768835"/>
                <a:gd name="connsiteY2" fmla="*/ 180287 h 188632"/>
                <a:gd name="connsiteX3" fmla="*/ 0 w 768835"/>
                <a:gd name="connsiteY3" fmla="*/ 177315 h 18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835" h="188632">
                  <a:moveTo>
                    <a:pt x="0" y="177315"/>
                  </a:moveTo>
                  <a:cubicBezTo>
                    <a:pt x="87950" y="78338"/>
                    <a:pt x="247828" y="-1462"/>
                    <a:pt x="380228" y="21"/>
                  </a:cubicBezTo>
                  <a:cubicBezTo>
                    <a:pt x="512627" y="1505"/>
                    <a:pt x="683125" y="79364"/>
                    <a:pt x="768835" y="180287"/>
                  </a:cubicBezTo>
                  <a:cubicBezTo>
                    <a:pt x="513351" y="189616"/>
                    <a:pt x="257866" y="194180"/>
                    <a:pt x="0" y="17731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84350DC-C000-1B5C-E336-D90FD1ADB5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922135" y="5035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646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2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7" grpId="0" animBg="1"/>
      <p:bldP spid="3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1A20D84-F635-49F4-8996-E6BDA45298C9}"/>
              </a:ext>
            </a:extLst>
          </p:cNvPr>
          <p:cNvSpPr txBox="1"/>
          <p:nvPr/>
        </p:nvSpPr>
        <p:spPr>
          <a:xfrm>
            <a:off x="8167512" y="2211233"/>
            <a:ext cx="31096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Sh.Badri</a:t>
            </a:r>
            <a:r>
              <a:rPr lang="en-US" sz="12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MSc Community Health Nursing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5CDF59-9ADC-47B2-A5B4-5364C67EB1AF}"/>
              </a:ext>
            </a:extLst>
          </p:cNvPr>
          <p:cNvSpPr txBox="1"/>
          <p:nvPr/>
        </p:nvSpPr>
        <p:spPr>
          <a:xfrm>
            <a:off x="8563634" y="3214549"/>
            <a:ext cx="27135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80000"/>
              </a:lnSpc>
            </a:pPr>
            <a:r>
              <a:rPr lang="fa-IR" altLang="ko-KR" sz="2000" dirty="0">
                <a:solidFill>
                  <a:schemeClr val="bg1"/>
                </a:solidFill>
                <a:cs typeface="B Nazanin" panose="00000400000000000000" pitchFamily="2" charset="-78"/>
              </a:rPr>
              <a:t>تجارب یادگیری</a:t>
            </a:r>
            <a:endParaRPr lang="en-US" altLang="ko-KR" sz="2000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CBB2BF-D133-4986-BA32-34B7087C1781}"/>
              </a:ext>
            </a:extLst>
          </p:cNvPr>
          <p:cNvSpPr txBox="1"/>
          <p:nvPr/>
        </p:nvSpPr>
        <p:spPr>
          <a:xfrm>
            <a:off x="8563634" y="3856869"/>
            <a:ext cx="27135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80000"/>
              </a:lnSpc>
            </a:pPr>
            <a:r>
              <a:rPr lang="fa-IR" altLang="ko-KR" sz="2000" dirty="0">
                <a:solidFill>
                  <a:schemeClr val="bg1"/>
                </a:solidFill>
                <a:cs typeface="B Nazanin" panose="00000400000000000000" pitchFamily="2" charset="-78"/>
              </a:rPr>
              <a:t>شیوه تدریس</a:t>
            </a:r>
            <a:endParaRPr lang="en-US" altLang="ko-KR" sz="2000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9DF7-DA73-4E2F-951B-180527E3590B}"/>
              </a:ext>
            </a:extLst>
          </p:cNvPr>
          <p:cNvSpPr txBox="1"/>
          <p:nvPr/>
        </p:nvSpPr>
        <p:spPr>
          <a:xfrm>
            <a:off x="8563634" y="3535709"/>
            <a:ext cx="2713565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80000"/>
              </a:lnSpc>
            </a:pPr>
            <a:r>
              <a:rPr lang="fa-IR" altLang="ko-KR" sz="2000" dirty="0">
                <a:solidFill>
                  <a:schemeClr val="bg1"/>
                </a:solidFill>
                <a:cs typeface="B Nazanin" panose="00000400000000000000" pitchFamily="2" charset="-78"/>
              </a:rPr>
              <a:t>گروه‌های تدریس</a:t>
            </a:r>
            <a:endParaRPr lang="en-US" altLang="ko-KR" sz="2000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1093BF-50AF-4ED7-A665-01B8EFC23DB5}"/>
              </a:ext>
            </a:extLst>
          </p:cNvPr>
          <p:cNvSpPr txBox="1"/>
          <p:nvPr/>
        </p:nvSpPr>
        <p:spPr>
          <a:xfrm>
            <a:off x="6908530" y="923655"/>
            <a:ext cx="4368669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fa-IR" altLang="ko-KR" sz="3200" b="1" dirty="0">
                <a:solidFill>
                  <a:schemeClr val="accent2"/>
                </a:solidFill>
                <a:cs typeface="B Nazanin" panose="00000400000000000000" pitchFamily="2" charset="-78"/>
              </a:rPr>
              <a:t>دومین مرحله</a:t>
            </a:r>
            <a:r>
              <a:rPr lang="en-GB" altLang="ko-KR" sz="3200" b="1" dirty="0">
                <a:cs typeface="B Nazanin" panose="00000400000000000000" pitchFamily="2" charset="-78"/>
              </a:rPr>
              <a:t> </a:t>
            </a:r>
            <a:r>
              <a:rPr lang="fa-IR" altLang="ko-KR" sz="3200" b="1" dirty="0">
                <a:solidFill>
                  <a:schemeClr val="bg1"/>
                </a:solidFill>
                <a:cs typeface="B Nazanin" panose="00000400000000000000" pitchFamily="2" charset="-78"/>
              </a:rPr>
              <a:t>تعیین برنامه آموزشی</a:t>
            </a:r>
            <a:endParaRPr lang="ko-KR" altLang="en-US" sz="32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1890CDB-A53F-4715-B8E2-E1F285780E13}"/>
              </a:ext>
            </a:extLst>
          </p:cNvPr>
          <p:cNvGrpSpPr/>
          <p:nvPr/>
        </p:nvGrpSpPr>
        <p:grpSpPr>
          <a:xfrm>
            <a:off x="7085335" y="4236678"/>
            <a:ext cx="4007656" cy="1903303"/>
            <a:chOff x="4692697" y="740322"/>
            <a:chExt cx="4007656" cy="223404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C2FA9EC-DFDA-4C9B-8988-45A0BC28A3B6}"/>
                </a:ext>
              </a:extLst>
            </p:cNvPr>
            <p:cNvSpPr txBox="1"/>
            <p:nvPr/>
          </p:nvSpPr>
          <p:spPr>
            <a:xfrm>
              <a:off x="4692697" y="1890585"/>
              <a:ext cx="3358300" cy="1083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 rtl="1"/>
              <a:r>
                <a:rPr lang="fa-IR" altLang="ko-KR" sz="5400" b="1" dirty="0">
                  <a:solidFill>
                    <a:schemeClr val="bg1"/>
                  </a:solidFill>
                  <a:cs typeface="B Titr" panose="00000700000000000000" pitchFamily="2" charset="-78"/>
                </a:rPr>
                <a:t>رایط</a:t>
              </a:r>
              <a:endParaRPr lang="en-US" altLang="ko-KR" sz="5400" b="1" dirty="0">
                <a:solidFill>
                  <a:schemeClr val="bg1"/>
                </a:solidFill>
                <a:latin typeface="Arial Black" panose="020B0A04020102020204" pitchFamily="34" charset="0"/>
                <a:cs typeface="B Titr" panose="00000700000000000000" pitchFamily="2" charset="-78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B4E693B-1C5E-44F2-A696-D4398EBC4788}"/>
                </a:ext>
              </a:extLst>
            </p:cNvPr>
            <p:cNvSpPr txBox="1"/>
            <p:nvPr/>
          </p:nvSpPr>
          <p:spPr>
            <a:xfrm>
              <a:off x="6645345" y="740322"/>
              <a:ext cx="2055008" cy="218561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rtl="1"/>
              <a:r>
                <a:rPr lang="fa-IR" altLang="ko-KR" sz="2000" b="1" dirty="0">
                  <a:solidFill>
                    <a:schemeClr val="bg1"/>
                  </a:solidFill>
                  <a:cs typeface="B Titr" panose="00000700000000000000" pitchFamily="2" charset="-78"/>
                </a:rPr>
                <a:t>2. </a:t>
              </a:r>
              <a:r>
                <a:rPr lang="fa-IR" altLang="ko-KR" sz="11500" b="1" dirty="0">
                  <a:solidFill>
                    <a:schemeClr val="bg1"/>
                  </a:solidFill>
                  <a:cs typeface="B Titr" panose="00000700000000000000" pitchFamily="2" charset="-78"/>
                </a:rPr>
                <a:t>ش</a:t>
              </a:r>
              <a:endParaRPr lang="en-US" altLang="ko-KR" sz="11500" b="1" dirty="0">
                <a:solidFill>
                  <a:schemeClr val="bg1"/>
                </a:solidFill>
                <a:cs typeface="B Titr" panose="00000700000000000000" pitchFamily="2" charset="-78"/>
              </a:endParaRPr>
            </a:p>
          </p:txBody>
        </p:sp>
      </p:grp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10B66F7-154A-6692-CC43-598B3B55F8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455473" y="530563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4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CF5BDA4-10C7-46A6-AC30-523A3FC438AC}"/>
              </a:ext>
            </a:extLst>
          </p:cNvPr>
          <p:cNvSpPr txBox="1"/>
          <p:nvPr/>
        </p:nvSpPr>
        <p:spPr>
          <a:xfrm>
            <a:off x="6804532" y="2611411"/>
            <a:ext cx="4777152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fa-IR" sz="2000" dirty="0">
                <a:solidFill>
                  <a:schemeClr val="bg1"/>
                </a:solidFill>
                <a:cs typeface="B Titr" panose="00000700000000000000" pitchFamily="2" charset="-78"/>
              </a:rPr>
              <a:t>3. </a:t>
            </a:r>
            <a:r>
              <a:rPr lang="fa-IR" sz="8000" dirty="0">
                <a:solidFill>
                  <a:schemeClr val="bg1"/>
                </a:solidFill>
                <a:cs typeface="B Titr" panose="00000700000000000000" pitchFamily="2" charset="-78"/>
              </a:rPr>
              <a:t>تعیین منابع</a:t>
            </a:r>
            <a:endParaRPr lang="en-US" sz="20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0A899C-B25F-4154-B6F8-A3CBBA930841}"/>
              </a:ext>
            </a:extLst>
          </p:cNvPr>
          <p:cNvSpPr txBox="1"/>
          <p:nvPr/>
        </p:nvSpPr>
        <p:spPr>
          <a:xfrm>
            <a:off x="3773667" y="4287611"/>
            <a:ext cx="2970342" cy="1077218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rtl="1"/>
            <a:r>
              <a:rPr lang="fa-IR" altLang="ko-KR" sz="3200" b="1" dirty="0">
                <a:solidFill>
                  <a:schemeClr val="accent2"/>
                </a:solidFill>
                <a:cs typeface="B Nazanin" panose="00000400000000000000" pitchFamily="2" charset="-78"/>
              </a:rPr>
              <a:t>مواد و وسایل آموزشی</a:t>
            </a:r>
            <a:endParaRPr lang="ko-KR" altLang="en-US" sz="3200" b="1" dirty="0">
              <a:solidFill>
                <a:schemeClr val="accent2"/>
              </a:solidFill>
              <a:cs typeface="B Nazanin" panose="00000400000000000000" pitchFamily="2" charset="-7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BE3E127-E87E-4FFF-B567-BDA2F3D56457}"/>
              </a:ext>
            </a:extLst>
          </p:cNvPr>
          <p:cNvSpPr txBox="1"/>
          <p:nvPr/>
        </p:nvSpPr>
        <p:spPr>
          <a:xfrm>
            <a:off x="5887146" y="4964820"/>
            <a:ext cx="3546930" cy="1754326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r" rtl="1"/>
            <a:endParaRPr lang="fa-IR" altLang="ko-KR" sz="3600" b="1" dirty="0">
              <a:solidFill>
                <a:schemeClr val="accent4"/>
              </a:solidFill>
              <a:cs typeface="B Nazanin" panose="00000400000000000000" pitchFamily="2" charset="-78"/>
            </a:endParaRPr>
          </a:p>
          <a:p>
            <a:pPr algn="r" rtl="1"/>
            <a:r>
              <a:rPr lang="fa-IR" altLang="ko-KR" sz="3600" b="1" dirty="0">
                <a:solidFill>
                  <a:schemeClr val="accent4"/>
                </a:solidFill>
                <a:cs typeface="B Nazanin" panose="00000400000000000000" pitchFamily="2" charset="-78"/>
              </a:rPr>
              <a:t>تعیین فضای آموزشی</a:t>
            </a:r>
          </a:p>
          <a:p>
            <a:pPr algn="r" rtl="1"/>
            <a:endParaRPr lang="ko-KR" altLang="en-US" sz="3600" b="1" dirty="0">
              <a:solidFill>
                <a:schemeClr val="accent4"/>
              </a:solidFill>
              <a:cs typeface="B Nazanin" panose="00000400000000000000" pitchFamily="2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0FB7FF-A795-4559-998F-4AE1B82B2900}"/>
              </a:ext>
            </a:extLst>
          </p:cNvPr>
          <p:cNvSpPr txBox="1"/>
          <p:nvPr/>
        </p:nvSpPr>
        <p:spPr>
          <a:xfrm>
            <a:off x="6362245" y="3187083"/>
            <a:ext cx="1629351" cy="2308324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rtl="1"/>
            <a:endParaRPr lang="fa-IR" altLang="ko-KR" sz="3600" b="1" dirty="0">
              <a:solidFill>
                <a:schemeClr val="accent1"/>
              </a:solidFill>
              <a:cs typeface="B Nazanin" panose="00000400000000000000" pitchFamily="2" charset="-78"/>
            </a:endParaRPr>
          </a:p>
          <a:p>
            <a:pPr algn="ctr" rtl="1"/>
            <a:r>
              <a:rPr lang="fa-IR" altLang="ko-KR" sz="3600" b="1" dirty="0">
                <a:solidFill>
                  <a:schemeClr val="accent1"/>
                </a:solidFill>
                <a:cs typeface="B Nazanin" panose="00000400000000000000" pitchFamily="2" charset="-78"/>
              </a:rPr>
              <a:t>نیروی انسانی</a:t>
            </a:r>
          </a:p>
          <a:p>
            <a:pPr algn="ctr" rtl="1"/>
            <a:r>
              <a:rPr lang="fa-IR" altLang="ko-KR" sz="3600" b="1" dirty="0">
                <a:solidFill>
                  <a:schemeClr val="accent1"/>
                </a:solidFill>
                <a:cs typeface="B Nazanin" panose="00000400000000000000" pitchFamily="2" charset="-78"/>
              </a:rPr>
              <a:t> </a:t>
            </a:r>
            <a:endParaRPr lang="ko-KR" altLang="en-US" sz="3600" b="1" dirty="0">
              <a:solidFill>
                <a:schemeClr val="accent1"/>
              </a:solidFill>
              <a:cs typeface="B Nazanin" panose="00000400000000000000" pitchFamily="2" charset="-7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3268EE-155F-4F72-AD2F-A32D73D94FB0}"/>
              </a:ext>
            </a:extLst>
          </p:cNvPr>
          <p:cNvSpPr txBox="1"/>
          <p:nvPr/>
        </p:nvSpPr>
        <p:spPr>
          <a:xfrm>
            <a:off x="4693854" y="6345231"/>
            <a:ext cx="3336782" cy="292388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3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Sh.Badri</a:t>
            </a:r>
            <a:r>
              <a:rPr lang="en-US" sz="13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MSc Community Health Nursing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3D18C34-4B8B-74E5-567D-4C5CD4ACC8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933238" y="247943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237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1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7298CB3-F922-42E9-88E5-A6851426EF5A}"/>
              </a:ext>
            </a:extLst>
          </p:cNvPr>
          <p:cNvSpPr/>
          <p:nvPr/>
        </p:nvSpPr>
        <p:spPr>
          <a:xfrm>
            <a:off x="0" y="4130584"/>
            <a:ext cx="12192000" cy="2238375"/>
          </a:xfrm>
          <a:prstGeom prst="rect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0F13ED-8887-4B2A-A080-D65F83B80019}"/>
              </a:ext>
            </a:extLst>
          </p:cNvPr>
          <p:cNvSpPr txBox="1"/>
          <p:nvPr/>
        </p:nvSpPr>
        <p:spPr>
          <a:xfrm>
            <a:off x="7721741" y="5496789"/>
            <a:ext cx="2797346" cy="1077218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fa-IR" altLang="ko-KR" sz="3200" dirty="0">
                <a:solidFill>
                  <a:schemeClr val="bg1"/>
                </a:solidFill>
                <a:cs typeface="B Nazanin" panose="00000400000000000000" pitchFamily="2" charset="-78"/>
              </a:rPr>
              <a:t>ارزیابی</a:t>
            </a: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fa-IR" altLang="ko-KR" sz="3200" dirty="0">
                <a:solidFill>
                  <a:schemeClr val="bg1"/>
                </a:solidFill>
                <a:cs typeface="B Nazanin" panose="00000400000000000000" pitchFamily="2" charset="-78"/>
              </a:rPr>
              <a:t>اصلاح طرح</a:t>
            </a:r>
            <a:endParaRPr lang="ko-KR" altLang="en-US" sz="3200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7" name="직사각형 5">
            <a:extLst>
              <a:ext uri="{FF2B5EF4-FFF2-40B4-BE49-F238E27FC236}">
                <a16:creationId xmlns:a16="http://schemas.microsoft.com/office/drawing/2014/main" id="{0F59A960-D4B8-4268-A3F4-541127F64D65}"/>
              </a:ext>
            </a:extLst>
          </p:cNvPr>
          <p:cNvSpPr/>
          <p:nvPr/>
        </p:nvSpPr>
        <p:spPr>
          <a:xfrm>
            <a:off x="540204" y="4776151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fa-IR" altLang="ko-KR" sz="11500" b="1" dirty="0">
                <a:solidFill>
                  <a:schemeClr val="bg1"/>
                </a:solidFill>
                <a:latin typeface="+mj-lt"/>
                <a:cs typeface="B Titr" panose="00000700000000000000" pitchFamily="2" charset="-78"/>
              </a:rPr>
              <a:t>بازده</a:t>
            </a:r>
            <a:endParaRPr lang="en-US" altLang="ko-KR" sz="11500" b="1" dirty="0">
              <a:solidFill>
                <a:schemeClr val="bg1"/>
              </a:solidFill>
              <a:latin typeface="+mj-lt"/>
              <a:cs typeface="B Titr" panose="00000700000000000000" pitchFamily="2" charset="-78"/>
            </a:endParaRPr>
          </a:p>
        </p:txBody>
      </p:sp>
      <p:sp>
        <p:nvSpPr>
          <p:cNvPr id="8" name="직사각형 6">
            <a:extLst>
              <a:ext uri="{FF2B5EF4-FFF2-40B4-BE49-F238E27FC236}">
                <a16:creationId xmlns:a16="http://schemas.microsoft.com/office/drawing/2014/main" id="{2F6B9A7D-A819-4C2F-9BAB-1A29F2D5E951}"/>
              </a:ext>
            </a:extLst>
          </p:cNvPr>
          <p:cNvSpPr/>
          <p:nvPr/>
        </p:nvSpPr>
        <p:spPr>
          <a:xfrm>
            <a:off x="3194925" y="5496789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fa-IR" altLang="ko-KR" sz="2800" b="1" dirty="0">
                <a:solidFill>
                  <a:schemeClr val="bg1"/>
                </a:solidFill>
                <a:latin typeface="+mj-lt"/>
                <a:cs typeface="B Titr" panose="00000700000000000000" pitchFamily="2" charset="-78"/>
              </a:rPr>
              <a:t>4. </a:t>
            </a:r>
            <a:endParaRPr lang="en-US" altLang="ko-KR" sz="2800" b="1" dirty="0">
              <a:solidFill>
                <a:schemeClr val="bg1"/>
              </a:solidFill>
              <a:latin typeface="+mj-lt"/>
              <a:cs typeface="B Titr" panose="00000700000000000000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956662-3BD7-487A-898E-A4FE8AAD8361}"/>
              </a:ext>
            </a:extLst>
          </p:cNvPr>
          <p:cNvSpPr txBox="1"/>
          <p:nvPr/>
        </p:nvSpPr>
        <p:spPr>
          <a:xfrm>
            <a:off x="8211348" y="1483901"/>
            <a:ext cx="3244826" cy="26161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1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Sh.Badri</a:t>
            </a:r>
            <a:r>
              <a:rPr lang="en-US" sz="11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MSc Community Health Nursing</a:t>
            </a:r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594D77F-5EB0-4D66-CA18-76F92A1CE4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6418" y="56549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2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5062838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5991942"/>
            <a:ext cx="1219185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Sh.Badri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MSc Community Health Nursing</a:t>
            </a: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A7C9EB-80EB-DD51-0957-226635B039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7" t="8711" r="8320"/>
          <a:stretch/>
        </p:blipFill>
        <p:spPr>
          <a:xfrm rot="16200000">
            <a:off x="154687" y="1065138"/>
            <a:ext cx="6801786" cy="47277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135581-FF6B-D9D7-1F31-445BB28A8F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97" t="8443" r="8451"/>
          <a:stretch/>
        </p:blipFill>
        <p:spPr>
          <a:xfrm rot="16200000">
            <a:off x="4998812" y="1002881"/>
            <a:ext cx="6801785" cy="485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693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905692" y="4808129"/>
            <a:ext cx="3796937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fa-IR" altLang="ko-KR" sz="7200" dirty="0">
                <a:solidFill>
                  <a:schemeClr val="bg1"/>
                </a:solidFill>
                <a:cs typeface="B Titr" panose="00000700000000000000" pitchFamily="2" charset="-78"/>
              </a:rPr>
              <a:t>اهداف</a:t>
            </a:r>
            <a:endParaRPr lang="ko-KR" altLang="en-US" sz="72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EEC233A-BD03-476B-A93D-DF1278FEE79D}"/>
              </a:ext>
            </a:extLst>
          </p:cNvPr>
          <p:cNvSpPr>
            <a:spLocks noChangeAspect="1"/>
          </p:cNvSpPr>
          <p:nvPr/>
        </p:nvSpPr>
        <p:spPr>
          <a:xfrm>
            <a:off x="5638210" y="5190978"/>
            <a:ext cx="731520" cy="731520"/>
          </a:xfrm>
          <a:prstGeom prst="ellipse">
            <a:avLst/>
          </a:prstGeom>
          <a:solidFill>
            <a:schemeClr val="accent1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2000">
              <a:cs typeface="B Nazanin" panose="00000400000000000000" pitchFamily="2" charset="-78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D8550FA-DE31-4CA1-A402-B988BCA77C6E}"/>
              </a:ext>
            </a:extLst>
          </p:cNvPr>
          <p:cNvSpPr>
            <a:spLocks noChangeAspect="1"/>
          </p:cNvSpPr>
          <p:nvPr/>
        </p:nvSpPr>
        <p:spPr>
          <a:xfrm>
            <a:off x="5638210" y="3772486"/>
            <a:ext cx="731520" cy="731520"/>
          </a:xfrm>
          <a:prstGeom prst="ellipse">
            <a:avLst/>
          </a:prstGeom>
          <a:solidFill>
            <a:schemeClr val="accent2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2000">
              <a:cs typeface="B Nazanin" panose="00000400000000000000" pitchFamily="2" charset="-78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E1E0340-DB55-4530-A1BE-C0ECA893512D}"/>
              </a:ext>
            </a:extLst>
          </p:cNvPr>
          <p:cNvSpPr>
            <a:spLocks noChangeAspect="1"/>
          </p:cNvSpPr>
          <p:nvPr/>
        </p:nvSpPr>
        <p:spPr>
          <a:xfrm>
            <a:off x="5638210" y="2353994"/>
            <a:ext cx="731520" cy="731520"/>
          </a:xfrm>
          <a:prstGeom prst="ellipse">
            <a:avLst/>
          </a:prstGeom>
          <a:solidFill>
            <a:schemeClr val="accent3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2000">
              <a:cs typeface="B Nazanin" panose="00000400000000000000" pitchFamily="2" charset="-78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1D8FADF-1D74-4928-8796-D7E950BC741E}"/>
              </a:ext>
            </a:extLst>
          </p:cNvPr>
          <p:cNvSpPr>
            <a:spLocks noChangeAspect="1"/>
          </p:cNvSpPr>
          <p:nvPr/>
        </p:nvSpPr>
        <p:spPr>
          <a:xfrm>
            <a:off x="5638210" y="935502"/>
            <a:ext cx="731520" cy="731520"/>
          </a:xfrm>
          <a:prstGeom prst="ellipse">
            <a:avLst/>
          </a:prstGeom>
          <a:solidFill>
            <a:schemeClr val="accent4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2000">
              <a:cs typeface="B Nazanin" panose="00000400000000000000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6F1C30-5C5E-4005-A7A4-DB2B5E725CFF}"/>
              </a:ext>
            </a:extLst>
          </p:cNvPr>
          <p:cNvSpPr txBox="1"/>
          <p:nvPr/>
        </p:nvSpPr>
        <p:spPr>
          <a:xfrm>
            <a:off x="5638210" y="990863"/>
            <a:ext cx="703386" cy="52322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 rtl="1"/>
            <a:r>
              <a:rPr lang="en-US" altLang="ko-KR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82BA3B-7453-43BA-94E7-D5EC46E06D68}"/>
              </a:ext>
            </a:extLst>
          </p:cNvPr>
          <p:cNvSpPr txBox="1"/>
          <p:nvPr/>
        </p:nvSpPr>
        <p:spPr>
          <a:xfrm>
            <a:off x="6351729" y="789041"/>
            <a:ext cx="4607423" cy="95410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 rtl="1"/>
            <a:r>
              <a:rPr lang="fa-IR" altLang="ko-KR" sz="2800" b="1" dirty="0">
                <a:solidFill>
                  <a:schemeClr val="accent4"/>
                </a:solidFill>
                <a:cs typeface="B Nazanin" panose="00000400000000000000" pitchFamily="2" charset="-78"/>
              </a:rPr>
              <a:t>تفاوت آموزش و یادگیری را شرح دهد.</a:t>
            </a:r>
            <a:endParaRPr lang="ko-KR" altLang="en-US" sz="2800" b="1" dirty="0">
              <a:solidFill>
                <a:schemeClr val="accent4"/>
              </a:solidFill>
              <a:cs typeface="B Nazanin" panose="00000400000000000000" pitchFamily="2" charset="-78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BB01505-7FC3-4CFF-9C50-CBDA5523A059}"/>
              </a:ext>
            </a:extLst>
          </p:cNvPr>
          <p:cNvSpPr txBox="1"/>
          <p:nvPr/>
        </p:nvSpPr>
        <p:spPr>
          <a:xfrm>
            <a:off x="5651399" y="2427215"/>
            <a:ext cx="677008" cy="52322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 rtl="1"/>
            <a:r>
              <a:rPr lang="en-US" altLang="ko-KR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9F30679-F535-411F-9928-4398F5E14659}"/>
              </a:ext>
            </a:extLst>
          </p:cNvPr>
          <p:cNvSpPr txBox="1"/>
          <p:nvPr/>
        </p:nvSpPr>
        <p:spPr>
          <a:xfrm>
            <a:off x="6351729" y="2207533"/>
            <a:ext cx="4607423" cy="95410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 rtl="1"/>
            <a:r>
              <a:rPr lang="fa-IR" altLang="ko-KR" sz="2800" b="1" dirty="0">
                <a:solidFill>
                  <a:schemeClr val="accent3"/>
                </a:solidFill>
                <a:cs typeface="B Nazanin" panose="00000400000000000000" pitchFamily="2" charset="-78"/>
              </a:rPr>
              <a:t>اصول تعیین اهداف آموزشی را توضیح دهد.</a:t>
            </a:r>
            <a:endParaRPr lang="ko-KR" altLang="en-US" sz="2800" b="1" dirty="0">
              <a:solidFill>
                <a:schemeClr val="accent3"/>
              </a:solidFill>
              <a:cs typeface="B Nazanin" panose="00000400000000000000" pitchFamily="2" charset="-78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6BAA981-0E4D-406B-A1FB-730D57E9690F}"/>
              </a:ext>
            </a:extLst>
          </p:cNvPr>
          <p:cNvSpPr txBox="1"/>
          <p:nvPr/>
        </p:nvSpPr>
        <p:spPr>
          <a:xfrm>
            <a:off x="5651399" y="3844492"/>
            <a:ext cx="677008" cy="52322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 rtl="1"/>
            <a:r>
              <a:rPr lang="en-US" altLang="ko-KR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56B44AD-0B24-4E65-9351-2B9EEAD6FF2C}"/>
              </a:ext>
            </a:extLst>
          </p:cNvPr>
          <p:cNvSpPr txBox="1"/>
          <p:nvPr/>
        </p:nvSpPr>
        <p:spPr>
          <a:xfrm>
            <a:off x="6351731" y="3626025"/>
            <a:ext cx="4607423" cy="95410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 rtl="1"/>
            <a:r>
              <a:rPr lang="fa-IR" altLang="ko-KR" sz="2800" b="1" dirty="0">
                <a:solidFill>
                  <a:schemeClr val="accent2"/>
                </a:solidFill>
                <a:cs typeface="B Nazanin" panose="00000400000000000000" pitchFamily="2" charset="-78"/>
              </a:rPr>
              <a:t>حوزه‌های سه‌گانه یادگیری را توضیح دهد.</a:t>
            </a:r>
            <a:endParaRPr lang="ko-KR" altLang="en-US" sz="2800" b="1" dirty="0">
              <a:solidFill>
                <a:schemeClr val="accent2"/>
              </a:solidFill>
              <a:cs typeface="B Nazanin" panose="00000400000000000000" pitchFamily="2" charset="-78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21ECA1C-525F-4090-8CD2-6CC24E849A16}"/>
              </a:ext>
            </a:extLst>
          </p:cNvPr>
          <p:cNvSpPr txBox="1"/>
          <p:nvPr/>
        </p:nvSpPr>
        <p:spPr>
          <a:xfrm>
            <a:off x="5651399" y="5261768"/>
            <a:ext cx="677008" cy="52322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 rtl="1"/>
            <a:r>
              <a:rPr lang="en-US" altLang="ko-KR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BB622C7-7C7F-4DA2-957E-7EEA8F670FDE}"/>
              </a:ext>
            </a:extLst>
          </p:cNvPr>
          <p:cNvSpPr txBox="1"/>
          <p:nvPr/>
        </p:nvSpPr>
        <p:spPr>
          <a:xfrm>
            <a:off x="6351731" y="5044517"/>
            <a:ext cx="4607423" cy="95410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 rtl="1"/>
            <a:r>
              <a:rPr lang="fa-IR" altLang="ko-KR" sz="2800" b="1" dirty="0">
                <a:solidFill>
                  <a:schemeClr val="accent1"/>
                </a:solidFill>
                <a:cs typeface="B Nazanin" panose="00000400000000000000" pitchFamily="2" charset="-78"/>
              </a:rPr>
              <a:t>برای هر یک از حوزه‌های یادگیری هدف آموزشی مثال بزند.</a:t>
            </a:r>
            <a:endParaRPr lang="ko-KR" altLang="en-US" sz="2800" b="1" dirty="0">
              <a:solidFill>
                <a:schemeClr val="accent1"/>
              </a:solidFill>
              <a:cs typeface="B Nazanin" panose="00000400000000000000" pitchFamily="2" charset="-78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23268EE-155F-4F72-AD2F-A32D73D94FB0}"/>
              </a:ext>
            </a:extLst>
          </p:cNvPr>
          <p:cNvSpPr txBox="1"/>
          <p:nvPr/>
        </p:nvSpPr>
        <p:spPr>
          <a:xfrm>
            <a:off x="1019940" y="5754210"/>
            <a:ext cx="356843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Sh.Badri</a:t>
            </a:r>
            <a:r>
              <a:rPr lang="en-US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MSc Community Health Nursing</a:t>
            </a:r>
          </a:p>
        </p:txBody>
      </p: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3548350-6A23-451B-8407-ACFF8A1309E2}"/>
              </a:ext>
            </a:extLst>
          </p:cNvPr>
          <p:cNvSpPr txBox="1"/>
          <p:nvPr/>
        </p:nvSpPr>
        <p:spPr>
          <a:xfrm>
            <a:off x="380299" y="5737212"/>
            <a:ext cx="114314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fa-IR" altLang="ko-KR" sz="4800" b="1" dirty="0">
                <a:solidFill>
                  <a:schemeClr val="bg1"/>
                </a:solidFill>
                <a:latin typeface="+mj-lt"/>
                <a:cs typeface="B Nazanin" panose="00000400000000000000" pitchFamily="2" charset="-78"/>
              </a:rPr>
              <a:t>مقایسه آموزش و یادگیری</a:t>
            </a:r>
            <a:endParaRPr lang="ko-KR" altLang="en-US" sz="4800" b="1" dirty="0">
              <a:solidFill>
                <a:schemeClr val="bg1"/>
              </a:solidFill>
              <a:latin typeface="+mj-lt"/>
              <a:cs typeface="B Nazanin" panose="00000400000000000000" pitchFamily="2" charset="-78"/>
            </a:endParaRPr>
          </a:p>
        </p:txBody>
      </p:sp>
      <p:grpSp>
        <p:nvGrpSpPr>
          <p:cNvPr id="15" name="그룹 9">
            <a:extLst>
              <a:ext uri="{FF2B5EF4-FFF2-40B4-BE49-F238E27FC236}">
                <a16:creationId xmlns:a16="http://schemas.microsoft.com/office/drawing/2014/main" id="{63695AFA-D373-45B9-8171-FD5C83435DB1}"/>
              </a:ext>
            </a:extLst>
          </p:cNvPr>
          <p:cNvGrpSpPr/>
          <p:nvPr/>
        </p:nvGrpSpPr>
        <p:grpSpPr>
          <a:xfrm>
            <a:off x="828324" y="472715"/>
            <a:ext cx="4518012" cy="2465694"/>
            <a:chOff x="4932040" y="2060584"/>
            <a:chExt cx="4001699" cy="246569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12A6D92-13C8-4BA9-B7C0-2780BB7FA772}"/>
                </a:ext>
              </a:extLst>
            </p:cNvPr>
            <p:cNvSpPr txBox="1"/>
            <p:nvPr/>
          </p:nvSpPr>
          <p:spPr>
            <a:xfrm>
              <a:off x="4932040" y="2060584"/>
              <a:ext cx="4001699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rtl="1"/>
              <a:r>
                <a:rPr lang="fa-IR" altLang="ko-KR" sz="4400" b="1" dirty="0">
                  <a:solidFill>
                    <a:schemeClr val="bg1"/>
                  </a:solidFill>
                  <a:cs typeface="B Nazanin" panose="00000400000000000000" pitchFamily="2" charset="-78"/>
                </a:rPr>
                <a:t>یادگیری</a:t>
              </a:r>
              <a:endParaRPr lang="ko-KR" altLang="en-US" sz="4400" b="1" dirty="0">
                <a:solidFill>
                  <a:schemeClr val="bg1"/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ACD5E01-6396-49AB-A45D-7DF3A78F93D8}"/>
                </a:ext>
              </a:extLst>
            </p:cNvPr>
            <p:cNvSpPr txBox="1"/>
            <p:nvPr/>
          </p:nvSpPr>
          <p:spPr>
            <a:xfrm>
              <a:off x="4932040" y="2956618"/>
              <a:ext cx="400169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 algn="r" rtl="1">
                <a:buFont typeface="Arial" panose="020B0604020202020204" pitchFamily="34" charset="0"/>
                <a:buChar char="•"/>
              </a:pPr>
              <a:r>
                <a:rPr lang="fa-IR" altLang="ko-KR" sz="3200" dirty="0">
                  <a:solidFill>
                    <a:schemeClr val="bg1"/>
                  </a:solidFill>
                  <a:cs typeface="B Nazanin" panose="00000400000000000000" pitchFamily="2" charset="-78"/>
                </a:rPr>
                <a:t>غیرفعال و اتفاقی</a:t>
              </a:r>
            </a:p>
            <a:p>
              <a:pPr marL="457200" indent="-457200" algn="r" rtl="1">
                <a:buFont typeface="Arial" panose="020B0604020202020204" pitchFamily="34" charset="0"/>
                <a:buChar char="•"/>
              </a:pPr>
              <a:r>
                <a:rPr lang="fa-IR" altLang="ko-KR" sz="3200" dirty="0">
                  <a:solidFill>
                    <a:schemeClr val="bg1"/>
                  </a:solidFill>
                  <a:cs typeface="B Nazanin" panose="00000400000000000000" pitchFamily="2" charset="-78"/>
                </a:rPr>
                <a:t>معطوف به یادگیرنده</a:t>
              </a:r>
            </a:p>
            <a:p>
              <a:pPr marL="457200" indent="-457200" algn="r" rtl="1">
                <a:buFont typeface="Arial" panose="020B0604020202020204" pitchFamily="34" charset="0"/>
                <a:buChar char="•"/>
              </a:pPr>
              <a:r>
                <a:rPr lang="fa-IR" altLang="ko-KR" sz="3200" dirty="0">
                  <a:solidFill>
                    <a:schemeClr val="bg1"/>
                  </a:solidFill>
                  <a:cs typeface="B Nazanin" panose="00000400000000000000" pitchFamily="2" charset="-78"/>
                </a:rPr>
                <a:t>هدف</a:t>
              </a:r>
              <a:endParaRPr lang="en-US" altLang="ko-KR" sz="3200" dirty="0">
                <a:solidFill>
                  <a:schemeClr val="bg1"/>
                </a:solidFill>
                <a:cs typeface="B Nazanin" panose="00000400000000000000" pitchFamily="2" charset="-78"/>
              </a:endParaRPr>
            </a:p>
          </p:txBody>
        </p:sp>
      </p:grpSp>
      <p:grpSp>
        <p:nvGrpSpPr>
          <p:cNvPr id="21" name="그룹 5">
            <a:extLst>
              <a:ext uri="{FF2B5EF4-FFF2-40B4-BE49-F238E27FC236}">
                <a16:creationId xmlns:a16="http://schemas.microsoft.com/office/drawing/2014/main" id="{9DBAF9BC-7EC3-4F3E-9A48-FB9E86D5DB80}"/>
              </a:ext>
            </a:extLst>
          </p:cNvPr>
          <p:cNvGrpSpPr/>
          <p:nvPr/>
        </p:nvGrpSpPr>
        <p:grpSpPr>
          <a:xfrm>
            <a:off x="6864964" y="472715"/>
            <a:ext cx="4498712" cy="2465694"/>
            <a:chOff x="4962789" y="4580864"/>
            <a:chExt cx="3984606" cy="246569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8EDAC18-7C78-479C-A00F-4402890BC04F}"/>
                </a:ext>
              </a:extLst>
            </p:cNvPr>
            <p:cNvSpPr txBox="1"/>
            <p:nvPr/>
          </p:nvSpPr>
          <p:spPr>
            <a:xfrm>
              <a:off x="4962790" y="4580864"/>
              <a:ext cx="3984605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rtl="1"/>
              <a:r>
                <a:rPr lang="fa-IR" altLang="ko-KR" sz="4400" b="1" dirty="0">
                  <a:solidFill>
                    <a:schemeClr val="bg1"/>
                  </a:solidFill>
                  <a:cs typeface="B Nazanin" panose="00000400000000000000" pitchFamily="2" charset="-78"/>
                </a:rPr>
                <a:t>آموزش</a:t>
              </a:r>
              <a:endParaRPr lang="ko-KR" altLang="en-US" sz="4400" b="1" dirty="0">
                <a:solidFill>
                  <a:schemeClr val="bg1"/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568B2B9-6310-4E57-AB9E-663F0784808B}"/>
                </a:ext>
              </a:extLst>
            </p:cNvPr>
            <p:cNvSpPr txBox="1"/>
            <p:nvPr/>
          </p:nvSpPr>
          <p:spPr>
            <a:xfrm>
              <a:off x="4962789" y="5476898"/>
              <a:ext cx="3984605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 algn="r" rtl="1">
                <a:buFont typeface="Arial" panose="020B0604020202020204" pitchFamily="34" charset="0"/>
                <a:buChar char="•"/>
              </a:pPr>
              <a:r>
                <a:rPr lang="fa-IR" altLang="ko-KR" sz="3200" dirty="0">
                  <a:solidFill>
                    <a:schemeClr val="bg1"/>
                  </a:solidFill>
                  <a:cs typeface="B Nazanin" panose="00000400000000000000" pitchFamily="2" charset="-78"/>
                </a:rPr>
                <a:t>آگاهانه</a:t>
              </a:r>
            </a:p>
            <a:p>
              <a:pPr marL="457200" indent="-457200" algn="r" rtl="1">
                <a:buFont typeface="Arial" panose="020B0604020202020204" pitchFamily="34" charset="0"/>
                <a:buChar char="•"/>
              </a:pPr>
              <a:r>
                <a:rPr lang="fa-IR" altLang="ko-KR" sz="3200" dirty="0">
                  <a:solidFill>
                    <a:schemeClr val="bg1"/>
                  </a:solidFill>
                  <a:cs typeface="B Nazanin" panose="00000400000000000000" pitchFamily="2" charset="-78"/>
                </a:rPr>
                <a:t>مستلزم فعالیت حداقل دو نفر</a:t>
              </a:r>
            </a:p>
            <a:p>
              <a:pPr marL="457200" indent="-457200" algn="r" rtl="1">
                <a:buFont typeface="Arial" panose="020B0604020202020204" pitchFamily="34" charset="0"/>
                <a:buChar char="•"/>
              </a:pPr>
              <a:r>
                <a:rPr lang="fa-IR" altLang="ko-KR" sz="3200" dirty="0">
                  <a:solidFill>
                    <a:schemeClr val="bg1"/>
                  </a:solidFill>
                  <a:cs typeface="B Nazanin" panose="00000400000000000000" pitchFamily="2" charset="-78"/>
                </a:rPr>
                <a:t>وسیله رسیدن به هدف</a:t>
              </a:r>
              <a:endParaRPr lang="en-US" altLang="ko-KR" sz="3200" dirty="0">
                <a:solidFill>
                  <a:schemeClr val="bg1"/>
                </a:solidFill>
                <a:cs typeface="B Nazanin" panose="00000400000000000000" pitchFamily="2" charset="-78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623268EE-155F-4F72-AD2F-A32D73D94FB0}"/>
              </a:ext>
            </a:extLst>
          </p:cNvPr>
          <p:cNvSpPr txBox="1"/>
          <p:nvPr/>
        </p:nvSpPr>
        <p:spPr>
          <a:xfrm>
            <a:off x="4311780" y="6568209"/>
            <a:ext cx="356843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Sh.Badri</a:t>
            </a:r>
            <a:r>
              <a:rPr lang="en-US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MSc Community Health Nursing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75B1B3D-1CA2-EBCA-6E36-CC32D692A1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3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a-IR" b="1" dirty="0">
                <a:cs typeface="B Nazanin" panose="00000400000000000000" pitchFamily="2" charset="-78"/>
              </a:rPr>
              <a:t>نتایج آموزش موثر به مددجو</a:t>
            </a:r>
            <a:endParaRPr lang="en-US" b="1" dirty="0">
              <a:cs typeface="B Nazanin" panose="00000400000000000000" pitchFamily="2" charset="-78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3F2B6D3A-9E5E-4A7F-88DC-AB29091D278C}"/>
              </a:ext>
            </a:extLst>
          </p:cNvPr>
          <p:cNvGrpSpPr/>
          <p:nvPr/>
        </p:nvGrpSpPr>
        <p:grpSpPr>
          <a:xfrm>
            <a:off x="8639132" y="1226194"/>
            <a:ext cx="2538541" cy="4897619"/>
            <a:chOff x="8639132" y="1226194"/>
            <a:chExt cx="2538541" cy="4897619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A55D6907-F976-4CF5-A08C-586F2D400C00}"/>
                </a:ext>
              </a:extLst>
            </p:cNvPr>
            <p:cNvGrpSpPr/>
            <p:nvPr/>
          </p:nvGrpSpPr>
          <p:grpSpPr>
            <a:xfrm>
              <a:off x="9361227" y="4899623"/>
              <a:ext cx="1422003" cy="1224190"/>
              <a:chOff x="5580112" y="4160675"/>
              <a:chExt cx="2016224" cy="1735751"/>
            </a:xfrm>
          </p:grpSpPr>
          <p:sp>
            <p:nvSpPr>
              <p:cNvPr id="4" name="Trapezoid 1">
                <a:extLst>
                  <a:ext uri="{FF2B5EF4-FFF2-40B4-BE49-F238E27FC236}">
                    <a16:creationId xmlns:a16="http://schemas.microsoft.com/office/drawing/2014/main" id="{D45CEE28-9A61-45BF-84A9-72770580289D}"/>
                  </a:ext>
                </a:extLst>
              </p:cNvPr>
              <p:cNvSpPr/>
              <p:nvPr/>
            </p:nvSpPr>
            <p:spPr>
              <a:xfrm rot="10800000">
                <a:off x="5796136" y="4653136"/>
                <a:ext cx="1584176" cy="1243290"/>
              </a:xfrm>
              <a:custGeom>
                <a:avLst/>
                <a:gdLst>
                  <a:gd name="connsiteX0" fmla="*/ 0 w 1584176"/>
                  <a:gd name="connsiteY0" fmla="*/ 1216152 h 1216152"/>
                  <a:gd name="connsiteX1" fmla="*/ 304038 w 1584176"/>
                  <a:gd name="connsiteY1" fmla="*/ 0 h 1216152"/>
                  <a:gd name="connsiteX2" fmla="*/ 1280138 w 1584176"/>
                  <a:gd name="connsiteY2" fmla="*/ 0 h 1216152"/>
                  <a:gd name="connsiteX3" fmla="*/ 1584176 w 1584176"/>
                  <a:gd name="connsiteY3" fmla="*/ 1216152 h 1216152"/>
                  <a:gd name="connsiteX4" fmla="*/ 0 w 1584176"/>
                  <a:gd name="connsiteY4" fmla="*/ 1216152 h 1216152"/>
                  <a:gd name="connsiteX0" fmla="*/ 0 w 1584176"/>
                  <a:gd name="connsiteY0" fmla="*/ 1235792 h 1235792"/>
                  <a:gd name="connsiteX1" fmla="*/ 304038 w 1584176"/>
                  <a:gd name="connsiteY1" fmla="*/ 19640 h 1235792"/>
                  <a:gd name="connsiteX2" fmla="*/ 1280138 w 1584176"/>
                  <a:gd name="connsiteY2" fmla="*/ 19640 h 1235792"/>
                  <a:gd name="connsiteX3" fmla="*/ 1584176 w 1584176"/>
                  <a:gd name="connsiteY3" fmla="*/ 1235792 h 1235792"/>
                  <a:gd name="connsiteX4" fmla="*/ 0 w 1584176"/>
                  <a:gd name="connsiteY4" fmla="*/ 1235792 h 1235792"/>
                  <a:gd name="connsiteX0" fmla="*/ 0 w 1584176"/>
                  <a:gd name="connsiteY0" fmla="*/ 1243290 h 1243290"/>
                  <a:gd name="connsiteX1" fmla="*/ 304038 w 1584176"/>
                  <a:gd name="connsiteY1" fmla="*/ 27138 h 1243290"/>
                  <a:gd name="connsiteX2" fmla="*/ 1280138 w 1584176"/>
                  <a:gd name="connsiteY2" fmla="*/ 27138 h 1243290"/>
                  <a:gd name="connsiteX3" fmla="*/ 1584176 w 1584176"/>
                  <a:gd name="connsiteY3" fmla="*/ 1243290 h 1243290"/>
                  <a:gd name="connsiteX4" fmla="*/ 0 w 1584176"/>
                  <a:gd name="connsiteY4" fmla="*/ 1243290 h 1243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84176" h="1243290">
                    <a:moveTo>
                      <a:pt x="0" y="1243290"/>
                    </a:moveTo>
                    <a:lnTo>
                      <a:pt x="304038" y="27138"/>
                    </a:lnTo>
                    <a:cubicBezTo>
                      <a:pt x="629405" y="-57"/>
                      <a:pt x="941174" y="-17053"/>
                      <a:pt x="1280138" y="27138"/>
                    </a:cubicBezTo>
                    <a:lnTo>
                      <a:pt x="1584176" y="1243290"/>
                    </a:lnTo>
                    <a:lnTo>
                      <a:pt x="0" y="1243290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" name="Trapezoid 6">
                <a:extLst>
                  <a:ext uri="{FF2B5EF4-FFF2-40B4-BE49-F238E27FC236}">
                    <a16:creationId xmlns:a16="http://schemas.microsoft.com/office/drawing/2014/main" id="{1BA375BC-62D6-4D22-B2FC-CE566E8B8C90}"/>
                  </a:ext>
                </a:extLst>
              </p:cNvPr>
              <p:cNvSpPr/>
              <p:nvPr/>
            </p:nvSpPr>
            <p:spPr>
              <a:xfrm rot="10800000">
                <a:off x="5580112" y="4312147"/>
                <a:ext cx="2016224" cy="471979"/>
              </a:xfrm>
              <a:custGeom>
                <a:avLst/>
                <a:gdLst>
                  <a:gd name="connsiteX0" fmla="*/ 0 w 2016224"/>
                  <a:gd name="connsiteY0" fmla="*/ 360040 h 360040"/>
                  <a:gd name="connsiteX1" fmla="*/ 128109 w 2016224"/>
                  <a:gd name="connsiteY1" fmla="*/ 0 h 360040"/>
                  <a:gd name="connsiteX2" fmla="*/ 1888115 w 2016224"/>
                  <a:gd name="connsiteY2" fmla="*/ 0 h 360040"/>
                  <a:gd name="connsiteX3" fmla="*/ 2016224 w 2016224"/>
                  <a:gd name="connsiteY3" fmla="*/ 360040 h 360040"/>
                  <a:gd name="connsiteX4" fmla="*/ 0 w 2016224"/>
                  <a:gd name="connsiteY4" fmla="*/ 360040 h 360040"/>
                  <a:gd name="connsiteX0" fmla="*/ 0 w 2016224"/>
                  <a:gd name="connsiteY0" fmla="*/ 431046 h 431046"/>
                  <a:gd name="connsiteX1" fmla="*/ 128109 w 2016224"/>
                  <a:gd name="connsiteY1" fmla="*/ 71006 h 431046"/>
                  <a:gd name="connsiteX2" fmla="*/ 1888115 w 2016224"/>
                  <a:gd name="connsiteY2" fmla="*/ 71006 h 431046"/>
                  <a:gd name="connsiteX3" fmla="*/ 2016224 w 2016224"/>
                  <a:gd name="connsiteY3" fmla="*/ 431046 h 431046"/>
                  <a:gd name="connsiteX4" fmla="*/ 0 w 2016224"/>
                  <a:gd name="connsiteY4" fmla="*/ 431046 h 431046"/>
                  <a:gd name="connsiteX0" fmla="*/ 0 w 2016224"/>
                  <a:gd name="connsiteY0" fmla="*/ 458241 h 458241"/>
                  <a:gd name="connsiteX1" fmla="*/ 128109 w 2016224"/>
                  <a:gd name="connsiteY1" fmla="*/ 98201 h 458241"/>
                  <a:gd name="connsiteX2" fmla="*/ 1888115 w 2016224"/>
                  <a:gd name="connsiteY2" fmla="*/ 98201 h 458241"/>
                  <a:gd name="connsiteX3" fmla="*/ 2016224 w 2016224"/>
                  <a:gd name="connsiteY3" fmla="*/ 458241 h 458241"/>
                  <a:gd name="connsiteX4" fmla="*/ 0 w 2016224"/>
                  <a:gd name="connsiteY4" fmla="*/ 458241 h 458241"/>
                  <a:gd name="connsiteX0" fmla="*/ 0 w 2016224"/>
                  <a:gd name="connsiteY0" fmla="*/ 465296 h 465296"/>
                  <a:gd name="connsiteX1" fmla="*/ 128109 w 2016224"/>
                  <a:gd name="connsiteY1" fmla="*/ 105256 h 465296"/>
                  <a:gd name="connsiteX2" fmla="*/ 1888115 w 2016224"/>
                  <a:gd name="connsiteY2" fmla="*/ 105256 h 465296"/>
                  <a:gd name="connsiteX3" fmla="*/ 2016224 w 2016224"/>
                  <a:gd name="connsiteY3" fmla="*/ 465296 h 465296"/>
                  <a:gd name="connsiteX4" fmla="*/ 0 w 2016224"/>
                  <a:gd name="connsiteY4" fmla="*/ 465296 h 465296"/>
                  <a:gd name="connsiteX0" fmla="*/ 0 w 2016224"/>
                  <a:gd name="connsiteY0" fmla="*/ 471979 h 471979"/>
                  <a:gd name="connsiteX1" fmla="*/ 128109 w 2016224"/>
                  <a:gd name="connsiteY1" fmla="*/ 111939 h 471979"/>
                  <a:gd name="connsiteX2" fmla="*/ 1888115 w 2016224"/>
                  <a:gd name="connsiteY2" fmla="*/ 111939 h 471979"/>
                  <a:gd name="connsiteX3" fmla="*/ 2016224 w 2016224"/>
                  <a:gd name="connsiteY3" fmla="*/ 471979 h 471979"/>
                  <a:gd name="connsiteX4" fmla="*/ 0 w 2016224"/>
                  <a:gd name="connsiteY4" fmla="*/ 471979 h 471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6224" h="471979">
                    <a:moveTo>
                      <a:pt x="0" y="471979"/>
                    </a:moveTo>
                    <a:lnTo>
                      <a:pt x="128109" y="111939"/>
                    </a:lnTo>
                    <a:cubicBezTo>
                      <a:pt x="572010" y="-7034"/>
                      <a:pt x="1260655" y="-64822"/>
                      <a:pt x="1888115" y="111939"/>
                    </a:cubicBezTo>
                    <a:lnTo>
                      <a:pt x="2016224" y="471979"/>
                    </a:lnTo>
                    <a:lnTo>
                      <a:pt x="0" y="471979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CCC575C1-05CD-4A4A-BD9D-59BAF42F0466}"/>
                  </a:ext>
                </a:extLst>
              </p:cNvPr>
              <p:cNvSpPr/>
              <p:nvPr/>
            </p:nvSpPr>
            <p:spPr>
              <a:xfrm>
                <a:off x="5580223" y="4160675"/>
                <a:ext cx="2016000" cy="302944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7" name="Oval 1">
              <a:extLst>
                <a:ext uri="{FF2B5EF4-FFF2-40B4-BE49-F238E27FC236}">
                  <a16:creationId xmlns:a16="http://schemas.microsoft.com/office/drawing/2014/main" id="{713E837E-E8FA-4CC2-839A-AC4F296B007B}"/>
                </a:ext>
              </a:extLst>
            </p:cNvPr>
            <p:cNvSpPr/>
            <p:nvPr/>
          </p:nvSpPr>
          <p:spPr>
            <a:xfrm>
              <a:off x="9251061" y="1226194"/>
              <a:ext cx="1532091" cy="1343867"/>
            </a:xfrm>
            <a:custGeom>
              <a:avLst/>
              <a:gdLst/>
              <a:ahLst/>
              <a:cxnLst/>
              <a:rect l="l" t="t" r="r" b="b"/>
              <a:pathLst>
                <a:path w="1629237" h="1429078">
                  <a:moveTo>
                    <a:pt x="788250" y="811267"/>
                  </a:moveTo>
                  <a:cubicBezTo>
                    <a:pt x="777162" y="823036"/>
                    <a:pt x="761883" y="830075"/>
                    <a:pt x="745080" y="830075"/>
                  </a:cubicBezTo>
                  <a:cubicBezTo>
                    <a:pt x="731312" y="830075"/>
                    <a:pt x="718566" y="825349"/>
                    <a:pt x="708901" y="816356"/>
                  </a:cubicBezTo>
                  <a:lnTo>
                    <a:pt x="793313" y="1349315"/>
                  </a:lnTo>
                  <a:lnTo>
                    <a:pt x="826489" y="1349049"/>
                  </a:lnTo>
                  <a:lnTo>
                    <a:pt x="826489" y="1349030"/>
                  </a:lnTo>
                  <a:lnTo>
                    <a:pt x="827682" y="1349040"/>
                  </a:lnTo>
                  <a:lnTo>
                    <a:pt x="828874" y="1349030"/>
                  </a:lnTo>
                  <a:lnTo>
                    <a:pt x="828874" y="1349049"/>
                  </a:lnTo>
                  <a:lnTo>
                    <a:pt x="861656" y="1349312"/>
                  </a:lnTo>
                  <a:lnTo>
                    <a:pt x="945043" y="822831"/>
                  </a:lnTo>
                  <a:cubicBezTo>
                    <a:pt x="936966" y="827649"/>
                    <a:pt x="927625" y="830075"/>
                    <a:pt x="917761" y="830075"/>
                  </a:cubicBezTo>
                  <a:cubicBezTo>
                    <a:pt x="900958" y="830075"/>
                    <a:pt x="885679" y="823036"/>
                    <a:pt x="874591" y="811267"/>
                  </a:cubicBezTo>
                  <a:cubicBezTo>
                    <a:pt x="863502" y="823036"/>
                    <a:pt x="848223" y="830075"/>
                    <a:pt x="831420" y="830075"/>
                  </a:cubicBezTo>
                  <a:cubicBezTo>
                    <a:pt x="814617" y="830075"/>
                    <a:pt x="799338" y="823036"/>
                    <a:pt x="788250" y="811267"/>
                  </a:cubicBezTo>
                  <a:close/>
                  <a:moveTo>
                    <a:pt x="1629237" y="597932"/>
                  </a:moveTo>
                  <a:lnTo>
                    <a:pt x="1629237" y="724090"/>
                  </a:lnTo>
                  <a:lnTo>
                    <a:pt x="1449012" y="698858"/>
                  </a:lnTo>
                  <a:lnTo>
                    <a:pt x="1449012" y="623164"/>
                  </a:lnTo>
                  <a:close/>
                  <a:moveTo>
                    <a:pt x="0" y="597932"/>
                  </a:moveTo>
                  <a:lnTo>
                    <a:pt x="180225" y="623164"/>
                  </a:lnTo>
                  <a:lnTo>
                    <a:pt x="180225" y="698858"/>
                  </a:lnTo>
                  <a:lnTo>
                    <a:pt x="0" y="724090"/>
                  </a:lnTo>
                  <a:close/>
                  <a:moveTo>
                    <a:pt x="826489" y="343855"/>
                  </a:moveTo>
                  <a:cubicBezTo>
                    <a:pt x="582980" y="344141"/>
                    <a:pt x="385675" y="541640"/>
                    <a:pt x="385675" y="785222"/>
                  </a:cubicBezTo>
                  <a:cubicBezTo>
                    <a:pt x="385675" y="950118"/>
                    <a:pt x="503361" y="1112862"/>
                    <a:pt x="596022" y="1187212"/>
                  </a:cubicBezTo>
                  <a:cubicBezTo>
                    <a:pt x="638271" y="1236093"/>
                    <a:pt x="634922" y="1237095"/>
                    <a:pt x="652091" y="1299657"/>
                  </a:cubicBezTo>
                  <a:cubicBezTo>
                    <a:pt x="658931" y="1343524"/>
                    <a:pt x="645074" y="1347909"/>
                    <a:pt x="684382" y="1350189"/>
                  </a:cubicBezTo>
                  <a:lnTo>
                    <a:pt x="713002" y="1349959"/>
                  </a:lnTo>
                  <a:lnTo>
                    <a:pt x="616715" y="742031"/>
                  </a:lnTo>
                  <a:cubicBezTo>
                    <a:pt x="613343" y="720743"/>
                    <a:pt x="627867" y="700753"/>
                    <a:pt x="649155" y="697381"/>
                  </a:cubicBezTo>
                  <a:lnTo>
                    <a:pt x="650512" y="697167"/>
                  </a:lnTo>
                  <a:cubicBezTo>
                    <a:pt x="669859" y="694102"/>
                    <a:pt x="688135" y="705820"/>
                    <a:pt x="693142" y="724182"/>
                  </a:cubicBezTo>
                  <a:cubicBezTo>
                    <a:pt x="703502" y="705062"/>
                    <a:pt x="722973" y="692875"/>
                    <a:pt x="745080" y="692875"/>
                  </a:cubicBezTo>
                  <a:cubicBezTo>
                    <a:pt x="761883" y="692875"/>
                    <a:pt x="777162" y="699916"/>
                    <a:pt x="788250" y="711684"/>
                  </a:cubicBezTo>
                  <a:cubicBezTo>
                    <a:pt x="799338" y="699916"/>
                    <a:pt x="814617" y="692875"/>
                    <a:pt x="831420" y="692875"/>
                  </a:cubicBezTo>
                  <a:cubicBezTo>
                    <a:pt x="848223" y="692875"/>
                    <a:pt x="863502" y="699916"/>
                    <a:pt x="874591" y="711684"/>
                  </a:cubicBezTo>
                  <a:cubicBezTo>
                    <a:pt x="885679" y="699916"/>
                    <a:pt x="900958" y="692875"/>
                    <a:pt x="917761" y="692875"/>
                  </a:cubicBezTo>
                  <a:cubicBezTo>
                    <a:pt x="936430" y="692875"/>
                    <a:pt x="953219" y="701567"/>
                    <a:pt x="964433" y="715752"/>
                  </a:cubicBezTo>
                  <a:cubicBezTo>
                    <a:pt x="971427" y="700847"/>
                    <a:pt x="987718" y="691969"/>
                    <a:pt x="1004850" y="694683"/>
                  </a:cubicBezTo>
                  <a:lnTo>
                    <a:pt x="1006207" y="694898"/>
                  </a:lnTo>
                  <a:cubicBezTo>
                    <a:pt x="1027496" y="698270"/>
                    <a:pt x="1042019" y="718259"/>
                    <a:pt x="1038647" y="739547"/>
                  </a:cubicBezTo>
                  <a:lnTo>
                    <a:pt x="941968" y="1349956"/>
                  </a:lnTo>
                  <a:lnTo>
                    <a:pt x="970980" y="1350189"/>
                  </a:lnTo>
                  <a:cubicBezTo>
                    <a:pt x="1010288" y="1347909"/>
                    <a:pt x="996432" y="1343524"/>
                    <a:pt x="1003271" y="1299657"/>
                  </a:cubicBezTo>
                  <a:cubicBezTo>
                    <a:pt x="1020440" y="1237095"/>
                    <a:pt x="1017091" y="1236093"/>
                    <a:pt x="1059340" y="1187212"/>
                  </a:cubicBezTo>
                  <a:cubicBezTo>
                    <a:pt x="1152001" y="1112862"/>
                    <a:pt x="1269687" y="950118"/>
                    <a:pt x="1269687" y="785222"/>
                  </a:cubicBezTo>
                  <a:cubicBezTo>
                    <a:pt x="1269687" y="541640"/>
                    <a:pt x="1072383" y="344141"/>
                    <a:pt x="828874" y="343855"/>
                  </a:cubicBezTo>
                  <a:lnTo>
                    <a:pt x="828874" y="343965"/>
                  </a:lnTo>
                  <a:lnTo>
                    <a:pt x="827682" y="343872"/>
                  </a:lnTo>
                  <a:lnTo>
                    <a:pt x="826489" y="343965"/>
                  </a:lnTo>
                  <a:close/>
                  <a:moveTo>
                    <a:pt x="826666" y="234292"/>
                  </a:moveTo>
                  <a:lnTo>
                    <a:pt x="827682" y="234370"/>
                  </a:lnTo>
                  <a:lnTo>
                    <a:pt x="828696" y="234292"/>
                  </a:lnTo>
                  <a:cubicBezTo>
                    <a:pt x="1127204" y="234292"/>
                    <a:pt x="1369193" y="476281"/>
                    <a:pt x="1369193" y="774790"/>
                  </a:cubicBezTo>
                  <a:cubicBezTo>
                    <a:pt x="1369193" y="976792"/>
                    <a:pt x="1224964" y="1176156"/>
                    <a:pt x="1111484" y="1267155"/>
                  </a:cubicBezTo>
                  <a:cubicBezTo>
                    <a:pt x="1077677" y="1306104"/>
                    <a:pt x="1092596" y="1326571"/>
                    <a:pt x="1085332" y="1377346"/>
                  </a:cubicBezTo>
                  <a:cubicBezTo>
                    <a:pt x="1066445" y="1416544"/>
                    <a:pt x="1049551" y="1429078"/>
                    <a:pt x="1016165" y="1429078"/>
                  </a:cubicBezTo>
                  <a:lnTo>
                    <a:pt x="827682" y="1428403"/>
                  </a:lnTo>
                  <a:lnTo>
                    <a:pt x="639197" y="1429078"/>
                  </a:lnTo>
                  <a:cubicBezTo>
                    <a:pt x="605812" y="1429078"/>
                    <a:pt x="588918" y="1416544"/>
                    <a:pt x="570030" y="1377346"/>
                  </a:cubicBezTo>
                  <a:cubicBezTo>
                    <a:pt x="562766" y="1326571"/>
                    <a:pt x="577686" y="1306104"/>
                    <a:pt x="543878" y="1267155"/>
                  </a:cubicBezTo>
                  <a:cubicBezTo>
                    <a:pt x="430398" y="1176156"/>
                    <a:pt x="286169" y="976792"/>
                    <a:pt x="286169" y="774790"/>
                  </a:cubicBezTo>
                  <a:cubicBezTo>
                    <a:pt x="286169" y="476281"/>
                    <a:pt x="528158" y="234292"/>
                    <a:pt x="826666" y="234292"/>
                  </a:cubicBezTo>
                  <a:close/>
                  <a:moveTo>
                    <a:pt x="1287881" y="124716"/>
                  </a:moveTo>
                  <a:lnTo>
                    <a:pt x="1384523" y="205808"/>
                  </a:lnTo>
                  <a:lnTo>
                    <a:pt x="1249349" y="327650"/>
                  </a:lnTo>
                  <a:lnTo>
                    <a:pt x="1191363" y="278995"/>
                  </a:lnTo>
                  <a:close/>
                  <a:moveTo>
                    <a:pt x="332408" y="124716"/>
                  </a:moveTo>
                  <a:lnTo>
                    <a:pt x="428926" y="278995"/>
                  </a:lnTo>
                  <a:lnTo>
                    <a:pt x="370940" y="327650"/>
                  </a:lnTo>
                  <a:lnTo>
                    <a:pt x="235766" y="205808"/>
                  </a:lnTo>
                  <a:close/>
                  <a:moveTo>
                    <a:pt x="764602" y="0"/>
                  </a:moveTo>
                  <a:lnTo>
                    <a:pt x="890759" y="0"/>
                  </a:lnTo>
                  <a:lnTo>
                    <a:pt x="865528" y="180225"/>
                  </a:lnTo>
                  <a:lnTo>
                    <a:pt x="789834" y="18022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36C3811F-D25F-456D-8897-5A30FF45C473}"/>
                </a:ext>
              </a:extLst>
            </p:cNvPr>
            <p:cNvSpPr/>
            <p:nvPr/>
          </p:nvSpPr>
          <p:spPr>
            <a:xfrm>
              <a:off x="9810121" y="3031449"/>
              <a:ext cx="384488" cy="2030026"/>
            </a:xfrm>
            <a:custGeom>
              <a:avLst/>
              <a:gdLst>
                <a:gd name="connsiteX0" fmla="*/ 171450 w 323850"/>
                <a:gd name="connsiteY0" fmla="*/ 28575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71450 w 323850"/>
                <a:gd name="connsiteY9" fmla="*/ 28575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67117 w 323850"/>
                <a:gd name="connsiteY9" fmla="*/ 2573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67117 w 323850"/>
                <a:gd name="connsiteY9" fmla="*/ 2573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67117 w 323850"/>
                <a:gd name="connsiteY9" fmla="*/ 2573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67117 w 323850"/>
                <a:gd name="connsiteY9" fmla="*/ 2573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76225 w 323850"/>
                <a:gd name="connsiteY7" fmla="*/ 0 h 2152650"/>
                <a:gd name="connsiteX8" fmla="*/ 167117 w 323850"/>
                <a:gd name="connsiteY8" fmla="*/ 2573 h 2152650"/>
                <a:gd name="connsiteX0" fmla="*/ 167117 w 327783"/>
                <a:gd name="connsiteY0" fmla="*/ 2573 h 2152650"/>
                <a:gd name="connsiteX1" fmla="*/ 152400 w 327783"/>
                <a:gd name="connsiteY1" fmla="*/ 647700 h 2152650"/>
                <a:gd name="connsiteX2" fmla="*/ 0 w 327783"/>
                <a:gd name="connsiteY2" fmla="*/ 1457325 h 2152650"/>
                <a:gd name="connsiteX3" fmla="*/ 180975 w 327783"/>
                <a:gd name="connsiteY3" fmla="*/ 2152650 h 2152650"/>
                <a:gd name="connsiteX4" fmla="*/ 323850 w 327783"/>
                <a:gd name="connsiteY4" fmla="*/ 2066925 h 2152650"/>
                <a:gd name="connsiteX5" fmla="*/ 161925 w 327783"/>
                <a:gd name="connsiteY5" fmla="*/ 1419225 h 2152650"/>
                <a:gd name="connsiteX6" fmla="*/ 295275 w 327783"/>
                <a:gd name="connsiteY6" fmla="*/ 628650 h 2152650"/>
                <a:gd name="connsiteX7" fmla="*/ 276225 w 327783"/>
                <a:gd name="connsiteY7" fmla="*/ 0 h 2152650"/>
                <a:gd name="connsiteX8" fmla="*/ 167117 w 327783"/>
                <a:gd name="connsiteY8" fmla="*/ 2573 h 2152650"/>
                <a:gd name="connsiteX0" fmla="*/ 167117 w 349517"/>
                <a:gd name="connsiteY0" fmla="*/ 2573 h 2152650"/>
                <a:gd name="connsiteX1" fmla="*/ 152400 w 349517"/>
                <a:gd name="connsiteY1" fmla="*/ 647700 h 2152650"/>
                <a:gd name="connsiteX2" fmla="*/ 0 w 349517"/>
                <a:gd name="connsiteY2" fmla="*/ 1457325 h 2152650"/>
                <a:gd name="connsiteX3" fmla="*/ 180975 w 349517"/>
                <a:gd name="connsiteY3" fmla="*/ 2152650 h 2152650"/>
                <a:gd name="connsiteX4" fmla="*/ 323850 w 349517"/>
                <a:gd name="connsiteY4" fmla="*/ 2066925 h 2152650"/>
                <a:gd name="connsiteX5" fmla="*/ 161925 w 349517"/>
                <a:gd name="connsiteY5" fmla="*/ 1419225 h 2152650"/>
                <a:gd name="connsiteX6" fmla="*/ 295275 w 349517"/>
                <a:gd name="connsiteY6" fmla="*/ 628650 h 2152650"/>
                <a:gd name="connsiteX7" fmla="*/ 349310 w 349517"/>
                <a:gd name="connsiteY7" fmla="*/ 216050 h 2152650"/>
                <a:gd name="connsiteX8" fmla="*/ 276225 w 349517"/>
                <a:gd name="connsiteY8" fmla="*/ 0 h 2152650"/>
                <a:gd name="connsiteX9" fmla="*/ 167117 w 349517"/>
                <a:gd name="connsiteY9" fmla="*/ 2573 h 2152650"/>
                <a:gd name="connsiteX0" fmla="*/ 167117 w 349517"/>
                <a:gd name="connsiteY0" fmla="*/ 2573 h 2152650"/>
                <a:gd name="connsiteX1" fmla="*/ 152400 w 349517"/>
                <a:gd name="connsiteY1" fmla="*/ 647700 h 2152650"/>
                <a:gd name="connsiteX2" fmla="*/ 0 w 349517"/>
                <a:gd name="connsiteY2" fmla="*/ 1457325 h 2152650"/>
                <a:gd name="connsiteX3" fmla="*/ 180975 w 349517"/>
                <a:gd name="connsiteY3" fmla="*/ 2152650 h 2152650"/>
                <a:gd name="connsiteX4" fmla="*/ 323850 w 349517"/>
                <a:gd name="connsiteY4" fmla="*/ 2066925 h 2152650"/>
                <a:gd name="connsiteX5" fmla="*/ 161925 w 349517"/>
                <a:gd name="connsiteY5" fmla="*/ 1419225 h 2152650"/>
                <a:gd name="connsiteX6" fmla="*/ 295275 w 349517"/>
                <a:gd name="connsiteY6" fmla="*/ 628650 h 2152650"/>
                <a:gd name="connsiteX7" fmla="*/ 349310 w 349517"/>
                <a:gd name="connsiteY7" fmla="*/ 216050 h 2152650"/>
                <a:gd name="connsiteX8" fmla="*/ 276225 w 349517"/>
                <a:gd name="connsiteY8" fmla="*/ 0 h 2152650"/>
                <a:gd name="connsiteX9" fmla="*/ 167117 w 349517"/>
                <a:gd name="connsiteY9" fmla="*/ 2573 h 2152650"/>
                <a:gd name="connsiteX0" fmla="*/ 167117 w 349517"/>
                <a:gd name="connsiteY0" fmla="*/ 2573 h 2152650"/>
                <a:gd name="connsiteX1" fmla="*/ 152400 w 349517"/>
                <a:gd name="connsiteY1" fmla="*/ 647700 h 2152650"/>
                <a:gd name="connsiteX2" fmla="*/ 0 w 349517"/>
                <a:gd name="connsiteY2" fmla="*/ 1457325 h 2152650"/>
                <a:gd name="connsiteX3" fmla="*/ 180975 w 349517"/>
                <a:gd name="connsiteY3" fmla="*/ 2152650 h 2152650"/>
                <a:gd name="connsiteX4" fmla="*/ 323850 w 349517"/>
                <a:gd name="connsiteY4" fmla="*/ 2066925 h 2152650"/>
                <a:gd name="connsiteX5" fmla="*/ 161925 w 349517"/>
                <a:gd name="connsiteY5" fmla="*/ 1419225 h 2152650"/>
                <a:gd name="connsiteX6" fmla="*/ 295275 w 349517"/>
                <a:gd name="connsiteY6" fmla="*/ 628650 h 2152650"/>
                <a:gd name="connsiteX7" fmla="*/ 349310 w 349517"/>
                <a:gd name="connsiteY7" fmla="*/ 216050 h 2152650"/>
                <a:gd name="connsiteX8" fmla="*/ 276225 w 349517"/>
                <a:gd name="connsiteY8" fmla="*/ 0 h 2152650"/>
                <a:gd name="connsiteX9" fmla="*/ 167117 w 349517"/>
                <a:gd name="connsiteY9" fmla="*/ 2573 h 2152650"/>
                <a:gd name="connsiteX0" fmla="*/ 167117 w 349782"/>
                <a:gd name="connsiteY0" fmla="*/ 2573 h 2152650"/>
                <a:gd name="connsiteX1" fmla="*/ 152400 w 349782"/>
                <a:gd name="connsiteY1" fmla="*/ 647700 h 2152650"/>
                <a:gd name="connsiteX2" fmla="*/ 0 w 349782"/>
                <a:gd name="connsiteY2" fmla="*/ 1457325 h 2152650"/>
                <a:gd name="connsiteX3" fmla="*/ 180975 w 349782"/>
                <a:gd name="connsiteY3" fmla="*/ 2152650 h 2152650"/>
                <a:gd name="connsiteX4" fmla="*/ 323850 w 349782"/>
                <a:gd name="connsiteY4" fmla="*/ 2066925 h 2152650"/>
                <a:gd name="connsiteX5" fmla="*/ 161925 w 349782"/>
                <a:gd name="connsiteY5" fmla="*/ 1419225 h 2152650"/>
                <a:gd name="connsiteX6" fmla="*/ 295275 w 349782"/>
                <a:gd name="connsiteY6" fmla="*/ 628650 h 2152650"/>
                <a:gd name="connsiteX7" fmla="*/ 349310 w 349782"/>
                <a:gd name="connsiteY7" fmla="*/ 216050 h 2152650"/>
                <a:gd name="connsiteX8" fmla="*/ 276225 w 349782"/>
                <a:gd name="connsiteY8" fmla="*/ 0 h 2152650"/>
                <a:gd name="connsiteX9" fmla="*/ 167117 w 349782"/>
                <a:gd name="connsiteY9" fmla="*/ 2573 h 2152650"/>
                <a:gd name="connsiteX0" fmla="*/ 167117 w 349782"/>
                <a:gd name="connsiteY0" fmla="*/ 2573 h 2152650"/>
                <a:gd name="connsiteX1" fmla="*/ 152400 w 349782"/>
                <a:gd name="connsiteY1" fmla="*/ 647700 h 2152650"/>
                <a:gd name="connsiteX2" fmla="*/ 0 w 349782"/>
                <a:gd name="connsiteY2" fmla="*/ 1457325 h 2152650"/>
                <a:gd name="connsiteX3" fmla="*/ 180975 w 349782"/>
                <a:gd name="connsiteY3" fmla="*/ 2152650 h 2152650"/>
                <a:gd name="connsiteX4" fmla="*/ 323850 w 349782"/>
                <a:gd name="connsiteY4" fmla="*/ 2066925 h 2152650"/>
                <a:gd name="connsiteX5" fmla="*/ 161925 w 349782"/>
                <a:gd name="connsiteY5" fmla="*/ 1419225 h 2152650"/>
                <a:gd name="connsiteX6" fmla="*/ 295275 w 349782"/>
                <a:gd name="connsiteY6" fmla="*/ 628650 h 2152650"/>
                <a:gd name="connsiteX7" fmla="*/ 349310 w 349782"/>
                <a:gd name="connsiteY7" fmla="*/ 216050 h 2152650"/>
                <a:gd name="connsiteX8" fmla="*/ 276225 w 349782"/>
                <a:gd name="connsiteY8" fmla="*/ 0 h 2152650"/>
                <a:gd name="connsiteX9" fmla="*/ 167117 w 349782"/>
                <a:gd name="connsiteY9" fmla="*/ 2573 h 2152650"/>
                <a:gd name="connsiteX0" fmla="*/ 167117 w 349782"/>
                <a:gd name="connsiteY0" fmla="*/ 2573 h 2152650"/>
                <a:gd name="connsiteX1" fmla="*/ 152400 w 349782"/>
                <a:gd name="connsiteY1" fmla="*/ 647700 h 2152650"/>
                <a:gd name="connsiteX2" fmla="*/ 0 w 349782"/>
                <a:gd name="connsiteY2" fmla="*/ 1457325 h 2152650"/>
                <a:gd name="connsiteX3" fmla="*/ 180975 w 349782"/>
                <a:gd name="connsiteY3" fmla="*/ 2152650 h 2152650"/>
                <a:gd name="connsiteX4" fmla="*/ 323850 w 349782"/>
                <a:gd name="connsiteY4" fmla="*/ 2066925 h 2152650"/>
                <a:gd name="connsiteX5" fmla="*/ 161925 w 349782"/>
                <a:gd name="connsiteY5" fmla="*/ 1419225 h 2152650"/>
                <a:gd name="connsiteX6" fmla="*/ 295275 w 349782"/>
                <a:gd name="connsiteY6" fmla="*/ 628650 h 2152650"/>
                <a:gd name="connsiteX7" fmla="*/ 349310 w 349782"/>
                <a:gd name="connsiteY7" fmla="*/ 216050 h 2152650"/>
                <a:gd name="connsiteX8" fmla="*/ 276225 w 349782"/>
                <a:gd name="connsiteY8" fmla="*/ 0 h 2152650"/>
                <a:gd name="connsiteX9" fmla="*/ 167117 w 349782"/>
                <a:gd name="connsiteY9" fmla="*/ 2573 h 2152650"/>
                <a:gd name="connsiteX0" fmla="*/ 167117 w 349782"/>
                <a:gd name="connsiteY0" fmla="*/ 2573 h 2152650"/>
                <a:gd name="connsiteX1" fmla="*/ 152400 w 349782"/>
                <a:gd name="connsiteY1" fmla="*/ 647700 h 2152650"/>
                <a:gd name="connsiteX2" fmla="*/ 0 w 349782"/>
                <a:gd name="connsiteY2" fmla="*/ 1457325 h 2152650"/>
                <a:gd name="connsiteX3" fmla="*/ 180975 w 349782"/>
                <a:gd name="connsiteY3" fmla="*/ 2152650 h 2152650"/>
                <a:gd name="connsiteX4" fmla="*/ 323850 w 349782"/>
                <a:gd name="connsiteY4" fmla="*/ 2066925 h 2152650"/>
                <a:gd name="connsiteX5" fmla="*/ 161925 w 349782"/>
                <a:gd name="connsiteY5" fmla="*/ 1419225 h 2152650"/>
                <a:gd name="connsiteX6" fmla="*/ 295275 w 349782"/>
                <a:gd name="connsiteY6" fmla="*/ 628650 h 2152650"/>
                <a:gd name="connsiteX7" fmla="*/ 349310 w 349782"/>
                <a:gd name="connsiteY7" fmla="*/ 216050 h 2152650"/>
                <a:gd name="connsiteX8" fmla="*/ 276225 w 349782"/>
                <a:gd name="connsiteY8" fmla="*/ 0 h 2152650"/>
                <a:gd name="connsiteX9" fmla="*/ 167117 w 349782"/>
                <a:gd name="connsiteY9" fmla="*/ 2573 h 2152650"/>
                <a:gd name="connsiteX0" fmla="*/ 178793 w 361458"/>
                <a:gd name="connsiteY0" fmla="*/ 2573 h 2152650"/>
                <a:gd name="connsiteX1" fmla="*/ 164076 w 361458"/>
                <a:gd name="connsiteY1" fmla="*/ 647700 h 2152650"/>
                <a:gd name="connsiteX2" fmla="*/ 11676 w 361458"/>
                <a:gd name="connsiteY2" fmla="*/ 1457325 h 2152650"/>
                <a:gd name="connsiteX3" fmla="*/ 192651 w 361458"/>
                <a:gd name="connsiteY3" fmla="*/ 2152650 h 2152650"/>
                <a:gd name="connsiteX4" fmla="*/ 335526 w 361458"/>
                <a:gd name="connsiteY4" fmla="*/ 2066925 h 2152650"/>
                <a:gd name="connsiteX5" fmla="*/ 173601 w 361458"/>
                <a:gd name="connsiteY5" fmla="*/ 1419225 h 2152650"/>
                <a:gd name="connsiteX6" fmla="*/ 306951 w 361458"/>
                <a:gd name="connsiteY6" fmla="*/ 628650 h 2152650"/>
                <a:gd name="connsiteX7" fmla="*/ 360986 w 361458"/>
                <a:gd name="connsiteY7" fmla="*/ 216050 h 2152650"/>
                <a:gd name="connsiteX8" fmla="*/ 287901 w 361458"/>
                <a:gd name="connsiteY8" fmla="*/ 0 h 2152650"/>
                <a:gd name="connsiteX9" fmla="*/ 178793 w 361458"/>
                <a:gd name="connsiteY9" fmla="*/ 2573 h 2152650"/>
                <a:gd name="connsiteX0" fmla="*/ 178793 w 361849"/>
                <a:gd name="connsiteY0" fmla="*/ 2573 h 2152650"/>
                <a:gd name="connsiteX1" fmla="*/ 164076 w 361849"/>
                <a:gd name="connsiteY1" fmla="*/ 647700 h 2152650"/>
                <a:gd name="connsiteX2" fmla="*/ 11676 w 361849"/>
                <a:gd name="connsiteY2" fmla="*/ 1457325 h 2152650"/>
                <a:gd name="connsiteX3" fmla="*/ 192651 w 361849"/>
                <a:gd name="connsiteY3" fmla="*/ 2152650 h 2152650"/>
                <a:gd name="connsiteX4" fmla="*/ 335526 w 361849"/>
                <a:gd name="connsiteY4" fmla="*/ 2066925 h 2152650"/>
                <a:gd name="connsiteX5" fmla="*/ 173601 w 361849"/>
                <a:gd name="connsiteY5" fmla="*/ 1419225 h 2152650"/>
                <a:gd name="connsiteX6" fmla="*/ 315618 w 361849"/>
                <a:gd name="connsiteY6" fmla="*/ 654652 h 2152650"/>
                <a:gd name="connsiteX7" fmla="*/ 360986 w 361849"/>
                <a:gd name="connsiteY7" fmla="*/ 216050 h 2152650"/>
                <a:gd name="connsiteX8" fmla="*/ 287901 w 361849"/>
                <a:gd name="connsiteY8" fmla="*/ 0 h 2152650"/>
                <a:gd name="connsiteX9" fmla="*/ 178793 w 361849"/>
                <a:gd name="connsiteY9" fmla="*/ 2573 h 2152650"/>
                <a:gd name="connsiteX0" fmla="*/ 178793 w 361849"/>
                <a:gd name="connsiteY0" fmla="*/ 2573 h 2152650"/>
                <a:gd name="connsiteX1" fmla="*/ 164076 w 361849"/>
                <a:gd name="connsiteY1" fmla="*/ 647700 h 2152650"/>
                <a:gd name="connsiteX2" fmla="*/ 11676 w 361849"/>
                <a:gd name="connsiteY2" fmla="*/ 1457325 h 2152650"/>
                <a:gd name="connsiteX3" fmla="*/ 192651 w 361849"/>
                <a:gd name="connsiteY3" fmla="*/ 2152650 h 2152650"/>
                <a:gd name="connsiteX4" fmla="*/ 361528 w 361849"/>
                <a:gd name="connsiteY4" fmla="*/ 2131929 h 2152650"/>
                <a:gd name="connsiteX5" fmla="*/ 173601 w 361849"/>
                <a:gd name="connsiteY5" fmla="*/ 1419225 h 2152650"/>
                <a:gd name="connsiteX6" fmla="*/ 315618 w 361849"/>
                <a:gd name="connsiteY6" fmla="*/ 654652 h 2152650"/>
                <a:gd name="connsiteX7" fmla="*/ 360986 w 361849"/>
                <a:gd name="connsiteY7" fmla="*/ 216050 h 2152650"/>
                <a:gd name="connsiteX8" fmla="*/ 287901 w 361849"/>
                <a:gd name="connsiteY8" fmla="*/ 0 h 2152650"/>
                <a:gd name="connsiteX9" fmla="*/ 178793 w 361849"/>
                <a:gd name="connsiteY9" fmla="*/ 2573 h 2152650"/>
                <a:gd name="connsiteX0" fmla="*/ 178793 w 361528"/>
                <a:gd name="connsiteY0" fmla="*/ 2573 h 2152650"/>
                <a:gd name="connsiteX1" fmla="*/ 164076 w 361528"/>
                <a:gd name="connsiteY1" fmla="*/ 647700 h 2152650"/>
                <a:gd name="connsiteX2" fmla="*/ 11676 w 361528"/>
                <a:gd name="connsiteY2" fmla="*/ 1457325 h 2152650"/>
                <a:gd name="connsiteX3" fmla="*/ 192651 w 361528"/>
                <a:gd name="connsiteY3" fmla="*/ 2152650 h 2152650"/>
                <a:gd name="connsiteX4" fmla="*/ 361528 w 361528"/>
                <a:gd name="connsiteY4" fmla="*/ 2131929 h 2152650"/>
                <a:gd name="connsiteX5" fmla="*/ 173601 w 361528"/>
                <a:gd name="connsiteY5" fmla="*/ 1419225 h 2152650"/>
                <a:gd name="connsiteX6" fmla="*/ 315618 w 361528"/>
                <a:gd name="connsiteY6" fmla="*/ 654652 h 2152650"/>
                <a:gd name="connsiteX7" fmla="*/ 287901 w 361528"/>
                <a:gd name="connsiteY7" fmla="*/ 0 h 2152650"/>
                <a:gd name="connsiteX8" fmla="*/ 178793 w 361528"/>
                <a:gd name="connsiteY8" fmla="*/ 2573 h 2152650"/>
                <a:gd name="connsiteX0" fmla="*/ 178793 w 374776"/>
                <a:gd name="connsiteY0" fmla="*/ 2573 h 2152650"/>
                <a:gd name="connsiteX1" fmla="*/ 164076 w 374776"/>
                <a:gd name="connsiteY1" fmla="*/ 647700 h 2152650"/>
                <a:gd name="connsiteX2" fmla="*/ 11676 w 374776"/>
                <a:gd name="connsiteY2" fmla="*/ 1457325 h 2152650"/>
                <a:gd name="connsiteX3" fmla="*/ 192651 w 374776"/>
                <a:gd name="connsiteY3" fmla="*/ 2152650 h 2152650"/>
                <a:gd name="connsiteX4" fmla="*/ 361528 w 374776"/>
                <a:gd name="connsiteY4" fmla="*/ 2131929 h 2152650"/>
                <a:gd name="connsiteX5" fmla="*/ 173601 w 374776"/>
                <a:gd name="connsiteY5" fmla="*/ 1419225 h 2152650"/>
                <a:gd name="connsiteX6" fmla="*/ 315618 w 374776"/>
                <a:gd name="connsiteY6" fmla="*/ 654652 h 2152650"/>
                <a:gd name="connsiteX7" fmla="*/ 287901 w 374776"/>
                <a:gd name="connsiteY7" fmla="*/ 0 h 2152650"/>
                <a:gd name="connsiteX8" fmla="*/ 178793 w 374776"/>
                <a:gd name="connsiteY8" fmla="*/ 2573 h 2152650"/>
                <a:gd name="connsiteX0" fmla="*/ 178793 w 391181"/>
                <a:gd name="connsiteY0" fmla="*/ 2573 h 2152650"/>
                <a:gd name="connsiteX1" fmla="*/ 164076 w 391181"/>
                <a:gd name="connsiteY1" fmla="*/ 647700 h 2152650"/>
                <a:gd name="connsiteX2" fmla="*/ 11676 w 391181"/>
                <a:gd name="connsiteY2" fmla="*/ 1457325 h 2152650"/>
                <a:gd name="connsiteX3" fmla="*/ 192651 w 391181"/>
                <a:gd name="connsiteY3" fmla="*/ 2152650 h 2152650"/>
                <a:gd name="connsiteX4" fmla="*/ 361528 w 391181"/>
                <a:gd name="connsiteY4" fmla="*/ 2131929 h 2152650"/>
                <a:gd name="connsiteX5" fmla="*/ 173601 w 391181"/>
                <a:gd name="connsiteY5" fmla="*/ 1419225 h 2152650"/>
                <a:gd name="connsiteX6" fmla="*/ 315618 w 391181"/>
                <a:gd name="connsiteY6" fmla="*/ 654652 h 2152650"/>
                <a:gd name="connsiteX7" fmla="*/ 287901 w 391181"/>
                <a:gd name="connsiteY7" fmla="*/ 0 h 2152650"/>
                <a:gd name="connsiteX8" fmla="*/ 178793 w 391181"/>
                <a:gd name="connsiteY8" fmla="*/ 2573 h 2152650"/>
                <a:gd name="connsiteX0" fmla="*/ 148458 w 391181"/>
                <a:gd name="connsiteY0" fmla="*/ 15574 h 2152650"/>
                <a:gd name="connsiteX1" fmla="*/ 164076 w 391181"/>
                <a:gd name="connsiteY1" fmla="*/ 647700 h 2152650"/>
                <a:gd name="connsiteX2" fmla="*/ 11676 w 391181"/>
                <a:gd name="connsiteY2" fmla="*/ 1457325 h 2152650"/>
                <a:gd name="connsiteX3" fmla="*/ 192651 w 391181"/>
                <a:gd name="connsiteY3" fmla="*/ 2152650 h 2152650"/>
                <a:gd name="connsiteX4" fmla="*/ 361528 w 391181"/>
                <a:gd name="connsiteY4" fmla="*/ 2131929 h 2152650"/>
                <a:gd name="connsiteX5" fmla="*/ 173601 w 391181"/>
                <a:gd name="connsiteY5" fmla="*/ 1419225 h 2152650"/>
                <a:gd name="connsiteX6" fmla="*/ 315618 w 391181"/>
                <a:gd name="connsiteY6" fmla="*/ 654652 h 2152650"/>
                <a:gd name="connsiteX7" fmla="*/ 287901 w 391181"/>
                <a:gd name="connsiteY7" fmla="*/ 0 h 2152650"/>
                <a:gd name="connsiteX8" fmla="*/ 148458 w 391181"/>
                <a:gd name="connsiteY8" fmla="*/ 15574 h 2152650"/>
                <a:gd name="connsiteX0" fmla="*/ 148458 w 391181"/>
                <a:gd name="connsiteY0" fmla="*/ 15574 h 2152650"/>
                <a:gd name="connsiteX1" fmla="*/ 164076 w 391181"/>
                <a:gd name="connsiteY1" fmla="*/ 647700 h 2152650"/>
                <a:gd name="connsiteX2" fmla="*/ 11676 w 391181"/>
                <a:gd name="connsiteY2" fmla="*/ 1457325 h 2152650"/>
                <a:gd name="connsiteX3" fmla="*/ 192651 w 391181"/>
                <a:gd name="connsiteY3" fmla="*/ 2152650 h 2152650"/>
                <a:gd name="connsiteX4" fmla="*/ 361528 w 391181"/>
                <a:gd name="connsiteY4" fmla="*/ 2131929 h 2152650"/>
                <a:gd name="connsiteX5" fmla="*/ 173601 w 391181"/>
                <a:gd name="connsiteY5" fmla="*/ 1419225 h 2152650"/>
                <a:gd name="connsiteX6" fmla="*/ 315618 w 391181"/>
                <a:gd name="connsiteY6" fmla="*/ 654652 h 2152650"/>
                <a:gd name="connsiteX7" fmla="*/ 287901 w 391181"/>
                <a:gd name="connsiteY7" fmla="*/ 0 h 2152650"/>
                <a:gd name="connsiteX8" fmla="*/ 148458 w 391181"/>
                <a:gd name="connsiteY8" fmla="*/ 15574 h 2152650"/>
                <a:gd name="connsiteX0" fmla="*/ 148458 w 391181"/>
                <a:gd name="connsiteY0" fmla="*/ 15574 h 2152650"/>
                <a:gd name="connsiteX1" fmla="*/ 164076 w 391181"/>
                <a:gd name="connsiteY1" fmla="*/ 647700 h 2152650"/>
                <a:gd name="connsiteX2" fmla="*/ 11676 w 391181"/>
                <a:gd name="connsiteY2" fmla="*/ 1457325 h 2152650"/>
                <a:gd name="connsiteX3" fmla="*/ 192651 w 391181"/>
                <a:gd name="connsiteY3" fmla="*/ 2152650 h 2152650"/>
                <a:gd name="connsiteX4" fmla="*/ 361528 w 391181"/>
                <a:gd name="connsiteY4" fmla="*/ 2131929 h 2152650"/>
                <a:gd name="connsiteX5" fmla="*/ 173601 w 391181"/>
                <a:gd name="connsiteY5" fmla="*/ 1419225 h 2152650"/>
                <a:gd name="connsiteX6" fmla="*/ 315618 w 391181"/>
                <a:gd name="connsiteY6" fmla="*/ 654652 h 2152650"/>
                <a:gd name="connsiteX7" fmla="*/ 287901 w 391181"/>
                <a:gd name="connsiteY7" fmla="*/ 0 h 2152650"/>
                <a:gd name="connsiteX8" fmla="*/ 148458 w 391181"/>
                <a:gd name="connsiteY8" fmla="*/ 15574 h 2152650"/>
                <a:gd name="connsiteX0" fmla="*/ 150132 w 392855"/>
                <a:gd name="connsiteY0" fmla="*/ 15574 h 2152650"/>
                <a:gd name="connsiteX1" fmla="*/ 148416 w 392855"/>
                <a:gd name="connsiteY1" fmla="*/ 647700 h 2152650"/>
                <a:gd name="connsiteX2" fmla="*/ 13350 w 392855"/>
                <a:gd name="connsiteY2" fmla="*/ 1457325 h 2152650"/>
                <a:gd name="connsiteX3" fmla="*/ 194325 w 392855"/>
                <a:gd name="connsiteY3" fmla="*/ 2152650 h 2152650"/>
                <a:gd name="connsiteX4" fmla="*/ 363202 w 392855"/>
                <a:gd name="connsiteY4" fmla="*/ 2131929 h 2152650"/>
                <a:gd name="connsiteX5" fmla="*/ 175275 w 392855"/>
                <a:gd name="connsiteY5" fmla="*/ 1419225 h 2152650"/>
                <a:gd name="connsiteX6" fmla="*/ 317292 w 392855"/>
                <a:gd name="connsiteY6" fmla="*/ 654652 h 2152650"/>
                <a:gd name="connsiteX7" fmla="*/ 289575 w 392855"/>
                <a:gd name="connsiteY7" fmla="*/ 0 h 2152650"/>
                <a:gd name="connsiteX8" fmla="*/ 150132 w 392855"/>
                <a:gd name="connsiteY8" fmla="*/ 15574 h 2152650"/>
                <a:gd name="connsiteX0" fmla="*/ 132798 w 392855"/>
                <a:gd name="connsiteY0" fmla="*/ 11240 h 2152650"/>
                <a:gd name="connsiteX1" fmla="*/ 148416 w 392855"/>
                <a:gd name="connsiteY1" fmla="*/ 647700 h 2152650"/>
                <a:gd name="connsiteX2" fmla="*/ 13350 w 392855"/>
                <a:gd name="connsiteY2" fmla="*/ 1457325 h 2152650"/>
                <a:gd name="connsiteX3" fmla="*/ 194325 w 392855"/>
                <a:gd name="connsiteY3" fmla="*/ 2152650 h 2152650"/>
                <a:gd name="connsiteX4" fmla="*/ 363202 w 392855"/>
                <a:gd name="connsiteY4" fmla="*/ 2131929 h 2152650"/>
                <a:gd name="connsiteX5" fmla="*/ 175275 w 392855"/>
                <a:gd name="connsiteY5" fmla="*/ 1419225 h 2152650"/>
                <a:gd name="connsiteX6" fmla="*/ 317292 w 392855"/>
                <a:gd name="connsiteY6" fmla="*/ 654652 h 2152650"/>
                <a:gd name="connsiteX7" fmla="*/ 289575 w 392855"/>
                <a:gd name="connsiteY7" fmla="*/ 0 h 2152650"/>
                <a:gd name="connsiteX8" fmla="*/ 132798 w 392855"/>
                <a:gd name="connsiteY8" fmla="*/ 11240 h 2152650"/>
                <a:gd name="connsiteX0" fmla="*/ 115464 w 392855"/>
                <a:gd name="connsiteY0" fmla="*/ 0 h 2158745"/>
                <a:gd name="connsiteX1" fmla="*/ 148416 w 392855"/>
                <a:gd name="connsiteY1" fmla="*/ 653795 h 2158745"/>
                <a:gd name="connsiteX2" fmla="*/ 13350 w 392855"/>
                <a:gd name="connsiteY2" fmla="*/ 1463420 h 2158745"/>
                <a:gd name="connsiteX3" fmla="*/ 194325 w 392855"/>
                <a:gd name="connsiteY3" fmla="*/ 2158745 h 2158745"/>
                <a:gd name="connsiteX4" fmla="*/ 363202 w 392855"/>
                <a:gd name="connsiteY4" fmla="*/ 2138024 h 2158745"/>
                <a:gd name="connsiteX5" fmla="*/ 175275 w 392855"/>
                <a:gd name="connsiteY5" fmla="*/ 1425320 h 2158745"/>
                <a:gd name="connsiteX6" fmla="*/ 317292 w 392855"/>
                <a:gd name="connsiteY6" fmla="*/ 660747 h 2158745"/>
                <a:gd name="connsiteX7" fmla="*/ 289575 w 392855"/>
                <a:gd name="connsiteY7" fmla="*/ 6095 h 2158745"/>
                <a:gd name="connsiteX8" fmla="*/ 115464 w 392855"/>
                <a:gd name="connsiteY8" fmla="*/ 0 h 2158745"/>
                <a:gd name="connsiteX0" fmla="*/ 115464 w 392855"/>
                <a:gd name="connsiteY0" fmla="*/ 0 h 2158745"/>
                <a:gd name="connsiteX1" fmla="*/ 148416 w 392855"/>
                <a:gd name="connsiteY1" fmla="*/ 653795 h 2158745"/>
                <a:gd name="connsiteX2" fmla="*/ 13350 w 392855"/>
                <a:gd name="connsiteY2" fmla="*/ 1463420 h 2158745"/>
                <a:gd name="connsiteX3" fmla="*/ 194325 w 392855"/>
                <a:gd name="connsiteY3" fmla="*/ 2158745 h 2158745"/>
                <a:gd name="connsiteX4" fmla="*/ 363202 w 392855"/>
                <a:gd name="connsiteY4" fmla="*/ 2138024 h 2158745"/>
                <a:gd name="connsiteX5" fmla="*/ 175275 w 392855"/>
                <a:gd name="connsiteY5" fmla="*/ 1425320 h 2158745"/>
                <a:gd name="connsiteX6" fmla="*/ 317292 w 392855"/>
                <a:gd name="connsiteY6" fmla="*/ 660747 h 2158745"/>
                <a:gd name="connsiteX7" fmla="*/ 289575 w 392855"/>
                <a:gd name="connsiteY7" fmla="*/ 6095 h 2158745"/>
                <a:gd name="connsiteX8" fmla="*/ 115464 w 392855"/>
                <a:gd name="connsiteY8" fmla="*/ 0 h 2158745"/>
                <a:gd name="connsiteX0" fmla="*/ 115464 w 387669"/>
                <a:gd name="connsiteY0" fmla="*/ 0 h 2158745"/>
                <a:gd name="connsiteX1" fmla="*/ 148416 w 387669"/>
                <a:gd name="connsiteY1" fmla="*/ 653795 h 2158745"/>
                <a:gd name="connsiteX2" fmla="*/ 13350 w 387669"/>
                <a:gd name="connsiteY2" fmla="*/ 1463420 h 2158745"/>
                <a:gd name="connsiteX3" fmla="*/ 194325 w 387669"/>
                <a:gd name="connsiteY3" fmla="*/ 2158745 h 2158745"/>
                <a:gd name="connsiteX4" fmla="*/ 363202 w 387669"/>
                <a:gd name="connsiteY4" fmla="*/ 2138024 h 2158745"/>
                <a:gd name="connsiteX5" fmla="*/ 175275 w 387669"/>
                <a:gd name="connsiteY5" fmla="*/ 1425320 h 2158745"/>
                <a:gd name="connsiteX6" fmla="*/ 317292 w 387669"/>
                <a:gd name="connsiteY6" fmla="*/ 660747 h 2158745"/>
                <a:gd name="connsiteX7" fmla="*/ 289575 w 387669"/>
                <a:gd name="connsiteY7" fmla="*/ 6095 h 2158745"/>
                <a:gd name="connsiteX8" fmla="*/ 115464 w 387669"/>
                <a:gd name="connsiteY8" fmla="*/ 0 h 2158745"/>
                <a:gd name="connsiteX0" fmla="*/ 115464 w 387669"/>
                <a:gd name="connsiteY0" fmla="*/ 0 h 2158745"/>
                <a:gd name="connsiteX1" fmla="*/ 148416 w 387669"/>
                <a:gd name="connsiteY1" fmla="*/ 653795 h 2158745"/>
                <a:gd name="connsiteX2" fmla="*/ 13350 w 387669"/>
                <a:gd name="connsiteY2" fmla="*/ 1463420 h 2158745"/>
                <a:gd name="connsiteX3" fmla="*/ 194325 w 387669"/>
                <a:gd name="connsiteY3" fmla="*/ 2158745 h 2158745"/>
                <a:gd name="connsiteX4" fmla="*/ 363202 w 387669"/>
                <a:gd name="connsiteY4" fmla="*/ 2138024 h 2158745"/>
                <a:gd name="connsiteX5" fmla="*/ 175275 w 387669"/>
                <a:gd name="connsiteY5" fmla="*/ 1425320 h 2158745"/>
                <a:gd name="connsiteX6" fmla="*/ 317292 w 387669"/>
                <a:gd name="connsiteY6" fmla="*/ 660747 h 2158745"/>
                <a:gd name="connsiteX7" fmla="*/ 289575 w 387669"/>
                <a:gd name="connsiteY7" fmla="*/ 6095 h 2158745"/>
                <a:gd name="connsiteX8" fmla="*/ 115464 w 387669"/>
                <a:gd name="connsiteY8" fmla="*/ 0 h 2158745"/>
                <a:gd name="connsiteX0" fmla="*/ 115464 w 387669"/>
                <a:gd name="connsiteY0" fmla="*/ 0 h 2158745"/>
                <a:gd name="connsiteX1" fmla="*/ 148416 w 387669"/>
                <a:gd name="connsiteY1" fmla="*/ 653795 h 2158745"/>
                <a:gd name="connsiteX2" fmla="*/ 13350 w 387669"/>
                <a:gd name="connsiteY2" fmla="*/ 1463420 h 2158745"/>
                <a:gd name="connsiteX3" fmla="*/ 194325 w 387669"/>
                <a:gd name="connsiteY3" fmla="*/ 2158745 h 2158745"/>
                <a:gd name="connsiteX4" fmla="*/ 363202 w 387669"/>
                <a:gd name="connsiteY4" fmla="*/ 2138024 h 2158745"/>
                <a:gd name="connsiteX5" fmla="*/ 175275 w 387669"/>
                <a:gd name="connsiteY5" fmla="*/ 1425320 h 2158745"/>
                <a:gd name="connsiteX6" fmla="*/ 317292 w 387669"/>
                <a:gd name="connsiteY6" fmla="*/ 660747 h 2158745"/>
                <a:gd name="connsiteX7" fmla="*/ 289575 w 387669"/>
                <a:gd name="connsiteY7" fmla="*/ 6095 h 2158745"/>
                <a:gd name="connsiteX8" fmla="*/ 115464 w 387669"/>
                <a:gd name="connsiteY8" fmla="*/ 0 h 2158745"/>
                <a:gd name="connsiteX0" fmla="*/ 127719 w 399924"/>
                <a:gd name="connsiteY0" fmla="*/ 0 h 2158745"/>
                <a:gd name="connsiteX1" fmla="*/ 160671 w 399924"/>
                <a:gd name="connsiteY1" fmla="*/ 653795 h 2158745"/>
                <a:gd name="connsiteX2" fmla="*/ 25605 w 399924"/>
                <a:gd name="connsiteY2" fmla="*/ 1463420 h 2158745"/>
                <a:gd name="connsiteX3" fmla="*/ 206580 w 399924"/>
                <a:gd name="connsiteY3" fmla="*/ 2158745 h 2158745"/>
                <a:gd name="connsiteX4" fmla="*/ 375457 w 399924"/>
                <a:gd name="connsiteY4" fmla="*/ 2138024 h 2158745"/>
                <a:gd name="connsiteX5" fmla="*/ 187530 w 399924"/>
                <a:gd name="connsiteY5" fmla="*/ 1425320 h 2158745"/>
                <a:gd name="connsiteX6" fmla="*/ 329547 w 399924"/>
                <a:gd name="connsiteY6" fmla="*/ 660747 h 2158745"/>
                <a:gd name="connsiteX7" fmla="*/ 301830 w 399924"/>
                <a:gd name="connsiteY7" fmla="*/ 6095 h 2158745"/>
                <a:gd name="connsiteX8" fmla="*/ 127719 w 399924"/>
                <a:gd name="connsiteY8" fmla="*/ 0 h 2158745"/>
                <a:gd name="connsiteX0" fmla="*/ 127719 w 399924"/>
                <a:gd name="connsiteY0" fmla="*/ 0 h 2158745"/>
                <a:gd name="connsiteX1" fmla="*/ 160671 w 399924"/>
                <a:gd name="connsiteY1" fmla="*/ 653795 h 2158745"/>
                <a:gd name="connsiteX2" fmla="*/ 25605 w 399924"/>
                <a:gd name="connsiteY2" fmla="*/ 1463420 h 2158745"/>
                <a:gd name="connsiteX3" fmla="*/ 206580 w 399924"/>
                <a:gd name="connsiteY3" fmla="*/ 2158745 h 2158745"/>
                <a:gd name="connsiteX4" fmla="*/ 375457 w 399924"/>
                <a:gd name="connsiteY4" fmla="*/ 2138024 h 2158745"/>
                <a:gd name="connsiteX5" fmla="*/ 187530 w 399924"/>
                <a:gd name="connsiteY5" fmla="*/ 1425320 h 2158745"/>
                <a:gd name="connsiteX6" fmla="*/ 329547 w 399924"/>
                <a:gd name="connsiteY6" fmla="*/ 660747 h 2158745"/>
                <a:gd name="connsiteX7" fmla="*/ 301830 w 399924"/>
                <a:gd name="connsiteY7" fmla="*/ 6095 h 2158745"/>
                <a:gd name="connsiteX8" fmla="*/ 127719 w 399924"/>
                <a:gd name="connsiteY8" fmla="*/ 0 h 2158745"/>
                <a:gd name="connsiteX0" fmla="*/ 127719 w 399924"/>
                <a:gd name="connsiteY0" fmla="*/ 0 h 2158745"/>
                <a:gd name="connsiteX1" fmla="*/ 160671 w 399924"/>
                <a:gd name="connsiteY1" fmla="*/ 653795 h 2158745"/>
                <a:gd name="connsiteX2" fmla="*/ 25605 w 399924"/>
                <a:gd name="connsiteY2" fmla="*/ 1463420 h 2158745"/>
                <a:gd name="connsiteX3" fmla="*/ 206580 w 399924"/>
                <a:gd name="connsiteY3" fmla="*/ 2158745 h 2158745"/>
                <a:gd name="connsiteX4" fmla="*/ 375457 w 399924"/>
                <a:gd name="connsiteY4" fmla="*/ 2138024 h 2158745"/>
                <a:gd name="connsiteX5" fmla="*/ 187530 w 399924"/>
                <a:gd name="connsiteY5" fmla="*/ 1425320 h 2158745"/>
                <a:gd name="connsiteX6" fmla="*/ 329547 w 399924"/>
                <a:gd name="connsiteY6" fmla="*/ 660747 h 2158745"/>
                <a:gd name="connsiteX7" fmla="*/ 301830 w 399924"/>
                <a:gd name="connsiteY7" fmla="*/ 6095 h 2158745"/>
                <a:gd name="connsiteX8" fmla="*/ 127719 w 399924"/>
                <a:gd name="connsiteY8" fmla="*/ 0 h 2158745"/>
                <a:gd name="connsiteX0" fmla="*/ 146589 w 418794"/>
                <a:gd name="connsiteY0" fmla="*/ 0 h 2158745"/>
                <a:gd name="connsiteX1" fmla="*/ 179541 w 418794"/>
                <a:gd name="connsiteY1" fmla="*/ 653795 h 2158745"/>
                <a:gd name="connsiteX2" fmla="*/ 22807 w 418794"/>
                <a:gd name="connsiteY2" fmla="*/ 1463420 h 2158745"/>
                <a:gd name="connsiteX3" fmla="*/ 225450 w 418794"/>
                <a:gd name="connsiteY3" fmla="*/ 2158745 h 2158745"/>
                <a:gd name="connsiteX4" fmla="*/ 394327 w 418794"/>
                <a:gd name="connsiteY4" fmla="*/ 2138024 h 2158745"/>
                <a:gd name="connsiteX5" fmla="*/ 206400 w 418794"/>
                <a:gd name="connsiteY5" fmla="*/ 1425320 h 2158745"/>
                <a:gd name="connsiteX6" fmla="*/ 348417 w 418794"/>
                <a:gd name="connsiteY6" fmla="*/ 660747 h 2158745"/>
                <a:gd name="connsiteX7" fmla="*/ 320700 w 418794"/>
                <a:gd name="connsiteY7" fmla="*/ 6095 h 2158745"/>
                <a:gd name="connsiteX8" fmla="*/ 146589 w 418794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96473 w 408867"/>
                <a:gd name="connsiteY5" fmla="*/ 1425320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96473 w 408867"/>
                <a:gd name="connsiteY5" fmla="*/ 1425320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96473 w 408867"/>
                <a:gd name="connsiteY5" fmla="*/ 1425320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92139 w 408867"/>
                <a:gd name="connsiteY5" fmla="*/ 1442655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83472 w 408867"/>
                <a:gd name="connsiteY5" fmla="*/ 1464323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83472 w 408867"/>
                <a:gd name="connsiteY5" fmla="*/ 1464323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8867" h="2158745">
                  <a:moveTo>
                    <a:pt x="136662" y="0"/>
                  </a:moveTo>
                  <a:cubicBezTo>
                    <a:pt x="357106" y="423057"/>
                    <a:pt x="226524" y="447420"/>
                    <a:pt x="169614" y="653795"/>
                  </a:cubicBezTo>
                  <a:cubicBezTo>
                    <a:pt x="62476" y="928004"/>
                    <a:pt x="-35995" y="1228214"/>
                    <a:pt x="12880" y="1463420"/>
                  </a:cubicBezTo>
                  <a:cubicBezTo>
                    <a:pt x="90539" y="1695195"/>
                    <a:pt x="124862" y="1909635"/>
                    <a:pt x="215523" y="2158745"/>
                  </a:cubicBezTo>
                  <a:lnTo>
                    <a:pt x="384400" y="2138024"/>
                  </a:lnTo>
                  <a:cubicBezTo>
                    <a:pt x="291422" y="1891788"/>
                    <a:pt x="246114" y="1701891"/>
                    <a:pt x="183472" y="1464323"/>
                  </a:cubicBezTo>
                  <a:cubicBezTo>
                    <a:pt x="123916" y="1200798"/>
                    <a:pt x="220367" y="928605"/>
                    <a:pt x="338490" y="660747"/>
                  </a:cubicBezTo>
                  <a:cubicBezTo>
                    <a:pt x="409544" y="458878"/>
                    <a:pt x="463586" y="335791"/>
                    <a:pt x="310773" y="6095"/>
                  </a:cubicBezTo>
                  <a:lnTo>
                    <a:pt x="13666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21E3D10-5772-4CA0-ACDE-21184648F61A}"/>
                </a:ext>
              </a:extLst>
            </p:cNvPr>
            <p:cNvGrpSpPr/>
            <p:nvPr/>
          </p:nvGrpSpPr>
          <p:grpSpPr>
            <a:xfrm rot="15300000">
              <a:off x="8824481" y="3920674"/>
              <a:ext cx="840355" cy="1211053"/>
              <a:chOff x="967240" y="3289369"/>
              <a:chExt cx="1100200" cy="1585520"/>
            </a:xfrm>
          </p:grpSpPr>
          <p:sp>
            <p:nvSpPr>
              <p:cNvPr id="10" name="Freeform 3">
                <a:extLst>
                  <a:ext uri="{FF2B5EF4-FFF2-40B4-BE49-F238E27FC236}">
                    <a16:creationId xmlns:a16="http://schemas.microsoft.com/office/drawing/2014/main" id="{E30B5339-5B21-4880-B6A9-0639CA9A0A6A}"/>
                  </a:ext>
                </a:extLst>
              </p:cNvPr>
              <p:cNvSpPr/>
              <p:nvPr/>
            </p:nvSpPr>
            <p:spPr>
              <a:xfrm>
                <a:off x="967240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" name="Freeform 4">
                <a:extLst>
                  <a:ext uri="{FF2B5EF4-FFF2-40B4-BE49-F238E27FC236}">
                    <a16:creationId xmlns:a16="http://schemas.microsoft.com/office/drawing/2014/main" id="{2125B059-60CA-4D42-867E-306ECD7BA8D3}"/>
                  </a:ext>
                </a:extLst>
              </p:cNvPr>
              <p:cNvSpPr/>
              <p:nvPr/>
            </p:nvSpPr>
            <p:spPr>
              <a:xfrm flipH="1">
                <a:off x="1514959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CDFBCB11-8AB8-4713-9094-85CC6210A163}"/>
                </a:ext>
              </a:extLst>
            </p:cNvPr>
            <p:cNvSpPr/>
            <p:nvPr/>
          </p:nvSpPr>
          <p:spPr>
            <a:xfrm rot="4407011">
              <a:off x="10407640" y="2828708"/>
              <a:ext cx="312622" cy="880439"/>
            </a:xfrm>
            <a:custGeom>
              <a:avLst/>
              <a:gdLst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52234 w 552481"/>
                <a:gd name="connsiteY21" fmla="*/ 1420947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32877 w 552481"/>
                <a:gd name="connsiteY3" fmla="*/ 241409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534221 w 580141"/>
                <a:gd name="connsiteY14" fmla="*/ 1044490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7405 w 580141"/>
                <a:gd name="connsiteY20" fmla="*/ 1402284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11048 w 580141"/>
                <a:gd name="connsiteY5" fmla="*/ 431982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11048 w 582162"/>
                <a:gd name="connsiteY4" fmla="*/ 431271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26021 w 582162"/>
                <a:gd name="connsiteY4" fmla="*/ 441538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2162" h="1639548">
                  <a:moveTo>
                    <a:pt x="550099" y="54028"/>
                  </a:moveTo>
                  <a:cubicBezTo>
                    <a:pt x="624739" y="-134938"/>
                    <a:pt x="547056" y="229933"/>
                    <a:pt x="536842" y="262190"/>
                  </a:cubicBezTo>
                  <a:cubicBezTo>
                    <a:pt x="526628" y="294447"/>
                    <a:pt x="489477" y="242030"/>
                    <a:pt x="488816" y="247571"/>
                  </a:cubicBezTo>
                  <a:lnTo>
                    <a:pt x="532877" y="295437"/>
                  </a:lnTo>
                  <a:cubicBezTo>
                    <a:pt x="532967" y="355079"/>
                    <a:pt x="525931" y="381896"/>
                    <a:pt x="526021" y="441538"/>
                  </a:cubicBezTo>
                  <a:lnTo>
                    <a:pt x="440807" y="401237"/>
                  </a:lnTo>
                  <a:lnTo>
                    <a:pt x="518260" y="473456"/>
                  </a:lnTo>
                  <a:lnTo>
                    <a:pt x="498587" y="637602"/>
                  </a:lnTo>
                  <a:lnTo>
                    <a:pt x="372197" y="546012"/>
                  </a:lnTo>
                  <a:lnTo>
                    <a:pt x="498617" y="657667"/>
                  </a:lnTo>
                  <a:cubicBezTo>
                    <a:pt x="498709" y="718576"/>
                    <a:pt x="483958" y="759148"/>
                    <a:pt x="484050" y="820057"/>
                  </a:cubicBezTo>
                  <a:lnTo>
                    <a:pt x="270832" y="673231"/>
                  </a:lnTo>
                  <a:lnTo>
                    <a:pt x="478917" y="852083"/>
                  </a:lnTo>
                  <a:lnTo>
                    <a:pt x="469294" y="1002645"/>
                  </a:lnTo>
                  <a:lnTo>
                    <a:pt x="184579" y="795959"/>
                  </a:lnTo>
                  <a:lnTo>
                    <a:pt x="466579" y="1042397"/>
                  </a:lnTo>
                  <a:lnTo>
                    <a:pt x="459783" y="1179874"/>
                  </a:lnTo>
                  <a:lnTo>
                    <a:pt x="119129" y="943486"/>
                  </a:lnTo>
                  <a:lnTo>
                    <a:pt x="467006" y="1228896"/>
                  </a:lnTo>
                  <a:cubicBezTo>
                    <a:pt x="467092" y="1286367"/>
                    <a:pt x="479997" y="1326381"/>
                    <a:pt x="480083" y="1383852"/>
                  </a:cubicBezTo>
                  <a:lnTo>
                    <a:pt x="184579" y="1186679"/>
                  </a:lnTo>
                  <a:lnTo>
                    <a:pt x="480050" y="1411085"/>
                  </a:lnTo>
                  <a:cubicBezTo>
                    <a:pt x="480132" y="1465879"/>
                    <a:pt x="497607" y="1538525"/>
                    <a:pt x="552481" y="1639356"/>
                  </a:cubicBezTo>
                  <a:cubicBezTo>
                    <a:pt x="331520" y="1644295"/>
                    <a:pt x="189138" y="1553987"/>
                    <a:pt x="103908" y="1411291"/>
                  </a:cubicBezTo>
                  <a:cubicBezTo>
                    <a:pt x="-144138" y="987527"/>
                    <a:pt x="70524" y="647047"/>
                    <a:pt x="550099" y="5402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BDE5FFB1-75F7-48E8-BB3C-D72FA374B7EB}"/>
                </a:ext>
              </a:extLst>
            </p:cNvPr>
            <p:cNvGrpSpPr/>
            <p:nvPr/>
          </p:nvGrpSpPr>
          <p:grpSpPr>
            <a:xfrm rot="5400000">
              <a:off x="10163425" y="3352604"/>
              <a:ext cx="830970" cy="1197527"/>
              <a:chOff x="967240" y="3289369"/>
              <a:chExt cx="1100200" cy="1585520"/>
            </a:xfrm>
          </p:grpSpPr>
          <p:sp>
            <p:nvSpPr>
              <p:cNvPr id="14" name="Freeform 16">
                <a:extLst>
                  <a:ext uri="{FF2B5EF4-FFF2-40B4-BE49-F238E27FC236}">
                    <a16:creationId xmlns:a16="http://schemas.microsoft.com/office/drawing/2014/main" id="{96870B01-F2E8-46E1-8993-5FA5D0FF8BF5}"/>
                  </a:ext>
                </a:extLst>
              </p:cNvPr>
              <p:cNvSpPr/>
              <p:nvPr/>
            </p:nvSpPr>
            <p:spPr>
              <a:xfrm>
                <a:off x="967240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5" name="Freeform 17">
                <a:extLst>
                  <a:ext uri="{FF2B5EF4-FFF2-40B4-BE49-F238E27FC236}">
                    <a16:creationId xmlns:a16="http://schemas.microsoft.com/office/drawing/2014/main" id="{2696486A-42FA-4C06-B170-186820C62E54}"/>
                  </a:ext>
                </a:extLst>
              </p:cNvPr>
              <p:cNvSpPr/>
              <p:nvPr/>
            </p:nvSpPr>
            <p:spPr>
              <a:xfrm flipH="1">
                <a:off x="1514959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6" name="Freeform 18">
              <a:extLst>
                <a:ext uri="{FF2B5EF4-FFF2-40B4-BE49-F238E27FC236}">
                  <a16:creationId xmlns:a16="http://schemas.microsoft.com/office/drawing/2014/main" id="{0814A0B5-34DA-468A-9055-4DADEA9055B3}"/>
                </a:ext>
              </a:extLst>
            </p:cNvPr>
            <p:cNvSpPr/>
            <p:nvPr/>
          </p:nvSpPr>
          <p:spPr>
            <a:xfrm rot="7156190" flipV="1">
              <a:off x="9396128" y="2784216"/>
              <a:ext cx="368290" cy="1037214"/>
            </a:xfrm>
            <a:custGeom>
              <a:avLst/>
              <a:gdLst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52234 w 552481"/>
                <a:gd name="connsiteY21" fmla="*/ 1420947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32877 w 552481"/>
                <a:gd name="connsiteY3" fmla="*/ 241409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534221 w 580141"/>
                <a:gd name="connsiteY14" fmla="*/ 1044490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7405 w 580141"/>
                <a:gd name="connsiteY20" fmla="*/ 1402284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11048 w 580141"/>
                <a:gd name="connsiteY5" fmla="*/ 431982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11048 w 582162"/>
                <a:gd name="connsiteY4" fmla="*/ 431271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26021 w 582162"/>
                <a:gd name="connsiteY4" fmla="*/ 441538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2162" h="1639548">
                  <a:moveTo>
                    <a:pt x="550099" y="54028"/>
                  </a:moveTo>
                  <a:cubicBezTo>
                    <a:pt x="624739" y="-134938"/>
                    <a:pt x="547056" y="229933"/>
                    <a:pt x="536842" y="262190"/>
                  </a:cubicBezTo>
                  <a:cubicBezTo>
                    <a:pt x="526628" y="294447"/>
                    <a:pt x="489477" y="242030"/>
                    <a:pt x="488816" y="247571"/>
                  </a:cubicBezTo>
                  <a:lnTo>
                    <a:pt x="532877" y="295437"/>
                  </a:lnTo>
                  <a:cubicBezTo>
                    <a:pt x="532967" y="355079"/>
                    <a:pt x="525931" y="381896"/>
                    <a:pt x="526021" y="441538"/>
                  </a:cubicBezTo>
                  <a:lnTo>
                    <a:pt x="440807" y="401237"/>
                  </a:lnTo>
                  <a:lnTo>
                    <a:pt x="518260" y="473456"/>
                  </a:lnTo>
                  <a:lnTo>
                    <a:pt x="498587" y="637602"/>
                  </a:lnTo>
                  <a:lnTo>
                    <a:pt x="372197" y="546012"/>
                  </a:lnTo>
                  <a:lnTo>
                    <a:pt x="498617" y="657667"/>
                  </a:lnTo>
                  <a:cubicBezTo>
                    <a:pt x="498709" y="718576"/>
                    <a:pt x="483958" y="759148"/>
                    <a:pt x="484050" y="820057"/>
                  </a:cubicBezTo>
                  <a:lnTo>
                    <a:pt x="270832" y="673231"/>
                  </a:lnTo>
                  <a:lnTo>
                    <a:pt x="478917" y="852083"/>
                  </a:lnTo>
                  <a:lnTo>
                    <a:pt x="469294" y="1002645"/>
                  </a:lnTo>
                  <a:lnTo>
                    <a:pt x="184579" y="795959"/>
                  </a:lnTo>
                  <a:lnTo>
                    <a:pt x="466579" y="1042397"/>
                  </a:lnTo>
                  <a:lnTo>
                    <a:pt x="459783" y="1179874"/>
                  </a:lnTo>
                  <a:lnTo>
                    <a:pt x="119129" y="943486"/>
                  </a:lnTo>
                  <a:lnTo>
                    <a:pt x="467006" y="1228896"/>
                  </a:lnTo>
                  <a:cubicBezTo>
                    <a:pt x="467092" y="1286367"/>
                    <a:pt x="479997" y="1326381"/>
                    <a:pt x="480083" y="1383852"/>
                  </a:cubicBezTo>
                  <a:lnTo>
                    <a:pt x="184579" y="1186679"/>
                  </a:lnTo>
                  <a:lnTo>
                    <a:pt x="480050" y="1411085"/>
                  </a:lnTo>
                  <a:cubicBezTo>
                    <a:pt x="480132" y="1465879"/>
                    <a:pt x="497607" y="1538525"/>
                    <a:pt x="552481" y="1639356"/>
                  </a:cubicBezTo>
                  <a:cubicBezTo>
                    <a:pt x="331520" y="1644295"/>
                    <a:pt x="189138" y="1553987"/>
                    <a:pt x="103908" y="1411291"/>
                  </a:cubicBezTo>
                  <a:cubicBezTo>
                    <a:pt x="-144138" y="987527"/>
                    <a:pt x="70524" y="647047"/>
                    <a:pt x="550099" y="5402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" name="Freeform 19">
              <a:extLst>
                <a:ext uri="{FF2B5EF4-FFF2-40B4-BE49-F238E27FC236}">
                  <a16:creationId xmlns:a16="http://schemas.microsoft.com/office/drawing/2014/main" id="{D0039391-D1C6-42A1-9268-7AEB793B7413}"/>
                </a:ext>
              </a:extLst>
            </p:cNvPr>
            <p:cNvSpPr/>
            <p:nvPr/>
          </p:nvSpPr>
          <p:spPr>
            <a:xfrm rot="3762166">
              <a:off x="10320199" y="4082006"/>
              <a:ext cx="352120" cy="991677"/>
            </a:xfrm>
            <a:custGeom>
              <a:avLst/>
              <a:gdLst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52234 w 552481"/>
                <a:gd name="connsiteY21" fmla="*/ 1420947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32877 w 552481"/>
                <a:gd name="connsiteY3" fmla="*/ 241409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534221 w 580141"/>
                <a:gd name="connsiteY14" fmla="*/ 1044490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7405 w 580141"/>
                <a:gd name="connsiteY20" fmla="*/ 1402284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11048 w 580141"/>
                <a:gd name="connsiteY5" fmla="*/ 431982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11048 w 582162"/>
                <a:gd name="connsiteY4" fmla="*/ 431271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26021 w 582162"/>
                <a:gd name="connsiteY4" fmla="*/ 441538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2162" h="1639548">
                  <a:moveTo>
                    <a:pt x="550099" y="54028"/>
                  </a:moveTo>
                  <a:cubicBezTo>
                    <a:pt x="624739" y="-134938"/>
                    <a:pt x="547056" y="229933"/>
                    <a:pt x="536842" y="262190"/>
                  </a:cubicBezTo>
                  <a:cubicBezTo>
                    <a:pt x="526628" y="294447"/>
                    <a:pt x="489477" y="242030"/>
                    <a:pt x="488816" y="247571"/>
                  </a:cubicBezTo>
                  <a:lnTo>
                    <a:pt x="532877" y="295437"/>
                  </a:lnTo>
                  <a:cubicBezTo>
                    <a:pt x="532967" y="355079"/>
                    <a:pt x="525931" y="381896"/>
                    <a:pt x="526021" y="441538"/>
                  </a:cubicBezTo>
                  <a:lnTo>
                    <a:pt x="440807" y="401237"/>
                  </a:lnTo>
                  <a:lnTo>
                    <a:pt x="518260" y="473456"/>
                  </a:lnTo>
                  <a:lnTo>
                    <a:pt x="498587" y="637602"/>
                  </a:lnTo>
                  <a:lnTo>
                    <a:pt x="372197" y="546012"/>
                  </a:lnTo>
                  <a:lnTo>
                    <a:pt x="498617" y="657667"/>
                  </a:lnTo>
                  <a:cubicBezTo>
                    <a:pt x="498709" y="718576"/>
                    <a:pt x="483958" y="759148"/>
                    <a:pt x="484050" y="820057"/>
                  </a:cubicBezTo>
                  <a:lnTo>
                    <a:pt x="270832" y="673231"/>
                  </a:lnTo>
                  <a:lnTo>
                    <a:pt x="478917" y="852083"/>
                  </a:lnTo>
                  <a:lnTo>
                    <a:pt x="469294" y="1002645"/>
                  </a:lnTo>
                  <a:lnTo>
                    <a:pt x="184579" y="795959"/>
                  </a:lnTo>
                  <a:lnTo>
                    <a:pt x="466579" y="1042397"/>
                  </a:lnTo>
                  <a:lnTo>
                    <a:pt x="459783" y="1179874"/>
                  </a:lnTo>
                  <a:lnTo>
                    <a:pt x="119129" y="943486"/>
                  </a:lnTo>
                  <a:lnTo>
                    <a:pt x="467006" y="1228896"/>
                  </a:lnTo>
                  <a:cubicBezTo>
                    <a:pt x="467092" y="1286367"/>
                    <a:pt x="479997" y="1326381"/>
                    <a:pt x="480083" y="1383852"/>
                  </a:cubicBezTo>
                  <a:lnTo>
                    <a:pt x="184579" y="1186679"/>
                  </a:lnTo>
                  <a:lnTo>
                    <a:pt x="480050" y="1411085"/>
                  </a:lnTo>
                  <a:cubicBezTo>
                    <a:pt x="480132" y="1465879"/>
                    <a:pt x="497607" y="1538525"/>
                    <a:pt x="552481" y="1639356"/>
                  </a:cubicBezTo>
                  <a:cubicBezTo>
                    <a:pt x="331520" y="1644295"/>
                    <a:pt x="189138" y="1553987"/>
                    <a:pt x="103908" y="1411291"/>
                  </a:cubicBezTo>
                  <a:cubicBezTo>
                    <a:pt x="-144138" y="987527"/>
                    <a:pt x="70524" y="647047"/>
                    <a:pt x="550099" y="540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" name="Freeform 20">
              <a:extLst>
                <a:ext uri="{FF2B5EF4-FFF2-40B4-BE49-F238E27FC236}">
                  <a16:creationId xmlns:a16="http://schemas.microsoft.com/office/drawing/2014/main" id="{C09ACD8F-92A8-407B-B6E3-4DA447BB93CD}"/>
                </a:ext>
              </a:extLst>
            </p:cNvPr>
            <p:cNvSpPr/>
            <p:nvPr/>
          </p:nvSpPr>
          <p:spPr>
            <a:xfrm rot="6040617" flipV="1">
              <a:off x="9104381" y="3162082"/>
              <a:ext cx="430914" cy="1213583"/>
            </a:xfrm>
            <a:custGeom>
              <a:avLst/>
              <a:gdLst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52234 w 552481"/>
                <a:gd name="connsiteY21" fmla="*/ 1420947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32877 w 552481"/>
                <a:gd name="connsiteY3" fmla="*/ 241409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534221 w 580141"/>
                <a:gd name="connsiteY14" fmla="*/ 1044490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7405 w 580141"/>
                <a:gd name="connsiteY20" fmla="*/ 1402284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11048 w 580141"/>
                <a:gd name="connsiteY5" fmla="*/ 431982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11048 w 582162"/>
                <a:gd name="connsiteY4" fmla="*/ 431271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26021 w 582162"/>
                <a:gd name="connsiteY4" fmla="*/ 441538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2162" h="1639548">
                  <a:moveTo>
                    <a:pt x="550099" y="54028"/>
                  </a:moveTo>
                  <a:cubicBezTo>
                    <a:pt x="624739" y="-134938"/>
                    <a:pt x="547056" y="229933"/>
                    <a:pt x="536842" y="262190"/>
                  </a:cubicBezTo>
                  <a:cubicBezTo>
                    <a:pt x="526628" y="294447"/>
                    <a:pt x="489477" y="242030"/>
                    <a:pt x="488816" y="247571"/>
                  </a:cubicBezTo>
                  <a:lnTo>
                    <a:pt x="532877" y="295437"/>
                  </a:lnTo>
                  <a:cubicBezTo>
                    <a:pt x="532967" y="355079"/>
                    <a:pt x="525931" y="381896"/>
                    <a:pt x="526021" y="441538"/>
                  </a:cubicBezTo>
                  <a:lnTo>
                    <a:pt x="440807" y="401237"/>
                  </a:lnTo>
                  <a:lnTo>
                    <a:pt x="518260" y="473456"/>
                  </a:lnTo>
                  <a:lnTo>
                    <a:pt x="498587" y="637602"/>
                  </a:lnTo>
                  <a:lnTo>
                    <a:pt x="372197" y="546012"/>
                  </a:lnTo>
                  <a:lnTo>
                    <a:pt x="498617" y="657667"/>
                  </a:lnTo>
                  <a:cubicBezTo>
                    <a:pt x="498709" y="718576"/>
                    <a:pt x="483958" y="759148"/>
                    <a:pt x="484050" y="820057"/>
                  </a:cubicBezTo>
                  <a:lnTo>
                    <a:pt x="270832" y="673231"/>
                  </a:lnTo>
                  <a:lnTo>
                    <a:pt x="478917" y="852083"/>
                  </a:lnTo>
                  <a:lnTo>
                    <a:pt x="469294" y="1002645"/>
                  </a:lnTo>
                  <a:lnTo>
                    <a:pt x="184579" y="795959"/>
                  </a:lnTo>
                  <a:lnTo>
                    <a:pt x="466579" y="1042397"/>
                  </a:lnTo>
                  <a:lnTo>
                    <a:pt x="459783" y="1179874"/>
                  </a:lnTo>
                  <a:lnTo>
                    <a:pt x="119129" y="943486"/>
                  </a:lnTo>
                  <a:lnTo>
                    <a:pt x="467006" y="1228896"/>
                  </a:lnTo>
                  <a:cubicBezTo>
                    <a:pt x="467092" y="1286367"/>
                    <a:pt x="479997" y="1326381"/>
                    <a:pt x="480083" y="1383852"/>
                  </a:cubicBezTo>
                  <a:lnTo>
                    <a:pt x="184579" y="1186679"/>
                  </a:lnTo>
                  <a:lnTo>
                    <a:pt x="480050" y="1411085"/>
                  </a:lnTo>
                  <a:cubicBezTo>
                    <a:pt x="480132" y="1465879"/>
                    <a:pt x="497607" y="1538525"/>
                    <a:pt x="552481" y="1639356"/>
                  </a:cubicBezTo>
                  <a:cubicBezTo>
                    <a:pt x="331520" y="1644295"/>
                    <a:pt x="189138" y="1553987"/>
                    <a:pt x="103908" y="1411291"/>
                  </a:cubicBezTo>
                  <a:cubicBezTo>
                    <a:pt x="-144138" y="987527"/>
                    <a:pt x="70524" y="647047"/>
                    <a:pt x="550099" y="5402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" name="Oval 1">
              <a:extLst>
                <a:ext uri="{FF2B5EF4-FFF2-40B4-BE49-F238E27FC236}">
                  <a16:creationId xmlns:a16="http://schemas.microsoft.com/office/drawing/2014/main" id="{899B1D74-1402-42E6-961A-9CCD02910D66}"/>
                </a:ext>
              </a:extLst>
            </p:cNvPr>
            <p:cNvSpPr/>
            <p:nvPr/>
          </p:nvSpPr>
          <p:spPr>
            <a:xfrm>
              <a:off x="9777559" y="2609739"/>
              <a:ext cx="511534" cy="482610"/>
            </a:xfrm>
            <a:custGeom>
              <a:avLst/>
              <a:gdLst/>
              <a:ahLst/>
              <a:cxnLst/>
              <a:rect l="l" t="t" r="r" b="b"/>
              <a:pathLst>
                <a:path w="543969" h="513210">
                  <a:moveTo>
                    <a:pt x="72529" y="368152"/>
                  </a:moveTo>
                  <a:lnTo>
                    <a:pt x="471440" y="368152"/>
                  </a:lnTo>
                  <a:lnTo>
                    <a:pt x="471440" y="440681"/>
                  </a:lnTo>
                  <a:cubicBezTo>
                    <a:pt x="471440" y="480738"/>
                    <a:pt x="382141" y="513210"/>
                    <a:pt x="271985" y="513210"/>
                  </a:cubicBezTo>
                  <a:cubicBezTo>
                    <a:pt x="161829" y="513210"/>
                    <a:pt x="72529" y="480738"/>
                    <a:pt x="72529" y="440681"/>
                  </a:cubicBezTo>
                  <a:close/>
                  <a:moveTo>
                    <a:pt x="73404" y="245435"/>
                  </a:moveTo>
                  <a:lnTo>
                    <a:pt x="470566" y="245435"/>
                  </a:lnTo>
                  <a:cubicBezTo>
                    <a:pt x="491077" y="245435"/>
                    <a:pt x="507705" y="262062"/>
                    <a:pt x="507705" y="282574"/>
                  </a:cubicBezTo>
                  <a:lnTo>
                    <a:pt x="507705" y="298967"/>
                  </a:lnTo>
                  <a:cubicBezTo>
                    <a:pt x="507705" y="319478"/>
                    <a:pt x="491077" y="336106"/>
                    <a:pt x="470566" y="336106"/>
                  </a:cubicBezTo>
                  <a:lnTo>
                    <a:pt x="73404" y="336106"/>
                  </a:lnTo>
                  <a:cubicBezTo>
                    <a:pt x="52893" y="336106"/>
                    <a:pt x="36265" y="319478"/>
                    <a:pt x="36265" y="298967"/>
                  </a:cubicBezTo>
                  <a:lnTo>
                    <a:pt x="36265" y="282574"/>
                  </a:lnTo>
                  <a:cubicBezTo>
                    <a:pt x="36265" y="262062"/>
                    <a:pt x="52893" y="245435"/>
                    <a:pt x="73404" y="245435"/>
                  </a:cubicBezTo>
                  <a:close/>
                  <a:moveTo>
                    <a:pt x="55271" y="122718"/>
                  </a:moveTo>
                  <a:lnTo>
                    <a:pt x="488697" y="122718"/>
                  </a:lnTo>
                  <a:cubicBezTo>
                    <a:pt x="509209" y="122718"/>
                    <a:pt x="525837" y="139345"/>
                    <a:pt x="525837" y="159856"/>
                  </a:cubicBezTo>
                  <a:lnTo>
                    <a:pt x="525837" y="176250"/>
                  </a:lnTo>
                  <a:cubicBezTo>
                    <a:pt x="525837" y="196761"/>
                    <a:pt x="509209" y="213389"/>
                    <a:pt x="488697" y="213389"/>
                  </a:cubicBezTo>
                  <a:lnTo>
                    <a:pt x="55271" y="213389"/>
                  </a:lnTo>
                  <a:cubicBezTo>
                    <a:pt x="34760" y="213389"/>
                    <a:pt x="18132" y="196761"/>
                    <a:pt x="18132" y="176250"/>
                  </a:cubicBezTo>
                  <a:lnTo>
                    <a:pt x="18132" y="159856"/>
                  </a:lnTo>
                  <a:cubicBezTo>
                    <a:pt x="18132" y="139345"/>
                    <a:pt x="34760" y="122718"/>
                    <a:pt x="55271" y="122718"/>
                  </a:cubicBezTo>
                  <a:close/>
                  <a:moveTo>
                    <a:pt x="37139" y="0"/>
                  </a:moveTo>
                  <a:lnTo>
                    <a:pt x="506830" y="0"/>
                  </a:lnTo>
                  <a:cubicBezTo>
                    <a:pt x="527341" y="0"/>
                    <a:pt x="543969" y="16628"/>
                    <a:pt x="543969" y="37139"/>
                  </a:cubicBezTo>
                  <a:lnTo>
                    <a:pt x="543969" y="53533"/>
                  </a:lnTo>
                  <a:cubicBezTo>
                    <a:pt x="543969" y="74043"/>
                    <a:pt x="527341" y="90672"/>
                    <a:pt x="506830" y="90672"/>
                  </a:cubicBezTo>
                  <a:lnTo>
                    <a:pt x="37139" y="90672"/>
                  </a:lnTo>
                  <a:cubicBezTo>
                    <a:pt x="16628" y="90672"/>
                    <a:pt x="0" y="74043"/>
                    <a:pt x="0" y="53533"/>
                  </a:cubicBezTo>
                  <a:lnTo>
                    <a:pt x="0" y="37139"/>
                  </a:lnTo>
                  <a:cubicBezTo>
                    <a:pt x="0" y="16628"/>
                    <a:pt x="16628" y="0"/>
                    <a:pt x="371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0" name="Chord 23">
              <a:extLst>
                <a:ext uri="{FF2B5EF4-FFF2-40B4-BE49-F238E27FC236}">
                  <a16:creationId xmlns:a16="http://schemas.microsoft.com/office/drawing/2014/main" id="{08D8E382-2F91-4F25-9DB8-F358C3623280}"/>
                </a:ext>
              </a:extLst>
            </p:cNvPr>
            <p:cNvSpPr/>
            <p:nvPr/>
          </p:nvSpPr>
          <p:spPr>
            <a:xfrm>
              <a:off x="9695350" y="4926932"/>
              <a:ext cx="722992" cy="177384"/>
            </a:xfrm>
            <a:custGeom>
              <a:avLst/>
              <a:gdLst>
                <a:gd name="connsiteX0" fmla="*/ 115433 w 914400"/>
                <a:gd name="connsiteY0" fmla="*/ 153510 h 914400"/>
                <a:gd name="connsiteX1" fmla="*/ 462323 w 914400"/>
                <a:gd name="connsiteY1" fmla="*/ 28 h 914400"/>
                <a:gd name="connsiteX2" fmla="*/ 805686 w 914400"/>
                <a:gd name="connsiteY2" fmla="*/ 161244 h 914400"/>
                <a:gd name="connsiteX3" fmla="*/ 115433 w 914400"/>
                <a:gd name="connsiteY3" fmla="*/ 153510 h 914400"/>
                <a:gd name="connsiteX0" fmla="*/ 0 w 723591"/>
                <a:gd name="connsiteY0" fmla="*/ 177315 h 177532"/>
                <a:gd name="connsiteX1" fmla="*/ 380228 w 723591"/>
                <a:gd name="connsiteY1" fmla="*/ 21 h 177532"/>
                <a:gd name="connsiteX2" fmla="*/ 723591 w 723591"/>
                <a:gd name="connsiteY2" fmla="*/ 161237 h 177532"/>
                <a:gd name="connsiteX3" fmla="*/ 0 w 723591"/>
                <a:gd name="connsiteY3" fmla="*/ 177315 h 177532"/>
                <a:gd name="connsiteX0" fmla="*/ 0 w 759310"/>
                <a:gd name="connsiteY0" fmla="*/ 177315 h 185049"/>
                <a:gd name="connsiteX1" fmla="*/ 380228 w 759310"/>
                <a:gd name="connsiteY1" fmla="*/ 21 h 185049"/>
                <a:gd name="connsiteX2" fmla="*/ 759310 w 759310"/>
                <a:gd name="connsiteY2" fmla="*/ 185049 h 185049"/>
                <a:gd name="connsiteX3" fmla="*/ 0 w 759310"/>
                <a:gd name="connsiteY3" fmla="*/ 177315 h 185049"/>
                <a:gd name="connsiteX0" fmla="*/ 0 w 759310"/>
                <a:gd name="connsiteY0" fmla="*/ 177315 h 188144"/>
                <a:gd name="connsiteX1" fmla="*/ 380228 w 759310"/>
                <a:gd name="connsiteY1" fmla="*/ 21 h 188144"/>
                <a:gd name="connsiteX2" fmla="*/ 759310 w 759310"/>
                <a:gd name="connsiteY2" fmla="*/ 185049 h 188144"/>
                <a:gd name="connsiteX3" fmla="*/ 0 w 759310"/>
                <a:gd name="connsiteY3" fmla="*/ 177315 h 188144"/>
                <a:gd name="connsiteX0" fmla="*/ 0 w 759310"/>
                <a:gd name="connsiteY0" fmla="*/ 177315 h 191233"/>
                <a:gd name="connsiteX1" fmla="*/ 380228 w 759310"/>
                <a:gd name="connsiteY1" fmla="*/ 21 h 191233"/>
                <a:gd name="connsiteX2" fmla="*/ 759310 w 759310"/>
                <a:gd name="connsiteY2" fmla="*/ 185049 h 191233"/>
                <a:gd name="connsiteX3" fmla="*/ 0 w 759310"/>
                <a:gd name="connsiteY3" fmla="*/ 177315 h 191233"/>
                <a:gd name="connsiteX0" fmla="*/ 0 w 759310"/>
                <a:gd name="connsiteY0" fmla="*/ 177315 h 187572"/>
                <a:gd name="connsiteX1" fmla="*/ 380228 w 759310"/>
                <a:gd name="connsiteY1" fmla="*/ 21 h 187572"/>
                <a:gd name="connsiteX2" fmla="*/ 759310 w 759310"/>
                <a:gd name="connsiteY2" fmla="*/ 177905 h 187572"/>
                <a:gd name="connsiteX3" fmla="*/ 0 w 759310"/>
                <a:gd name="connsiteY3" fmla="*/ 177315 h 187572"/>
                <a:gd name="connsiteX0" fmla="*/ 0 w 768835"/>
                <a:gd name="connsiteY0" fmla="*/ 177315 h 188632"/>
                <a:gd name="connsiteX1" fmla="*/ 380228 w 768835"/>
                <a:gd name="connsiteY1" fmla="*/ 21 h 188632"/>
                <a:gd name="connsiteX2" fmla="*/ 768835 w 768835"/>
                <a:gd name="connsiteY2" fmla="*/ 180287 h 188632"/>
                <a:gd name="connsiteX3" fmla="*/ 0 w 768835"/>
                <a:gd name="connsiteY3" fmla="*/ 177315 h 18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835" h="188632">
                  <a:moveTo>
                    <a:pt x="0" y="177315"/>
                  </a:moveTo>
                  <a:cubicBezTo>
                    <a:pt x="87950" y="78338"/>
                    <a:pt x="247828" y="-1462"/>
                    <a:pt x="380228" y="21"/>
                  </a:cubicBezTo>
                  <a:cubicBezTo>
                    <a:pt x="512627" y="1505"/>
                    <a:pt x="683125" y="79364"/>
                    <a:pt x="768835" y="180287"/>
                  </a:cubicBezTo>
                  <a:cubicBezTo>
                    <a:pt x="513351" y="189616"/>
                    <a:pt x="257866" y="194180"/>
                    <a:pt x="0" y="17731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9E4AA4BC-3798-41E9-9E1D-73CCB3A51E19}"/>
              </a:ext>
            </a:extLst>
          </p:cNvPr>
          <p:cNvSpPr txBox="1"/>
          <p:nvPr/>
        </p:nvSpPr>
        <p:spPr>
          <a:xfrm>
            <a:off x="3371096" y="2108396"/>
            <a:ext cx="4699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rPr>
              <a:t>کسب نتایج مطلوب و واقع‌گرایانه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B Nazanin" panose="00000400000000000000" pitchFamily="2" charset="-78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B3F5117-65A7-453F-B45B-039C12244ADF}"/>
              </a:ext>
            </a:extLst>
          </p:cNvPr>
          <p:cNvSpPr txBox="1"/>
          <p:nvPr/>
        </p:nvSpPr>
        <p:spPr>
          <a:xfrm>
            <a:off x="3371095" y="3544159"/>
            <a:ext cx="46996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rPr>
              <a:t>ایجاد توانایی شرکت موثر در برنامه‌های مراقبتی در مددجو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B Nazanin" panose="00000400000000000000" pitchFamily="2" charset="-78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78E1C391-6FC8-4A55-AD26-5A4F679282C1}"/>
              </a:ext>
            </a:extLst>
          </p:cNvPr>
          <p:cNvSpPr/>
          <p:nvPr/>
        </p:nvSpPr>
        <p:spPr>
          <a:xfrm>
            <a:off x="2725573" y="2056318"/>
            <a:ext cx="571672" cy="57167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CBEEB01A-D9A1-4369-B06C-48C5E733DF84}"/>
              </a:ext>
            </a:extLst>
          </p:cNvPr>
          <p:cNvSpPr/>
          <p:nvPr/>
        </p:nvSpPr>
        <p:spPr>
          <a:xfrm>
            <a:off x="2725573" y="3685144"/>
            <a:ext cx="571672" cy="57167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49DC85C-7CE1-461D-B52B-BCA4EE569880}"/>
              </a:ext>
            </a:extLst>
          </p:cNvPr>
          <p:cNvSpPr txBox="1"/>
          <p:nvPr/>
        </p:nvSpPr>
        <p:spPr>
          <a:xfrm>
            <a:off x="3371096" y="5366045"/>
            <a:ext cx="4699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rPr>
              <a:t>دستیابی به سطوح توانبخشی مطلوب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B Nazanin" panose="00000400000000000000" pitchFamily="2" charset="-78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EE105A2E-7BCD-4A34-90F7-6C5D015BF87B}"/>
              </a:ext>
            </a:extLst>
          </p:cNvPr>
          <p:cNvSpPr/>
          <p:nvPr/>
        </p:nvSpPr>
        <p:spPr>
          <a:xfrm>
            <a:off x="2725573" y="5313968"/>
            <a:ext cx="571672" cy="57167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5" name="Oval 21">
            <a:extLst>
              <a:ext uri="{FF2B5EF4-FFF2-40B4-BE49-F238E27FC236}">
                <a16:creationId xmlns:a16="http://schemas.microsoft.com/office/drawing/2014/main" id="{723FC512-8782-49BD-8168-3F7477FCC268}"/>
              </a:ext>
            </a:extLst>
          </p:cNvPr>
          <p:cNvSpPr/>
          <p:nvPr/>
        </p:nvSpPr>
        <p:spPr>
          <a:xfrm rot="20700000">
            <a:off x="2833684" y="3804268"/>
            <a:ext cx="355455" cy="31153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6" name="Trapezoid 3">
            <a:extLst>
              <a:ext uri="{FF2B5EF4-FFF2-40B4-BE49-F238E27FC236}">
                <a16:creationId xmlns:a16="http://schemas.microsoft.com/office/drawing/2014/main" id="{E957AC88-FE6F-48A6-A845-753D48BFFE9F}"/>
              </a:ext>
            </a:extLst>
          </p:cNvPr>
          <p:cNvSpPr/>
          <p:nvPr/>
        </p:nvSpPr>
        <p:spPr>
          <a:xfrm>
            <a:off x="2865442" y="5402819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9" name="Frame 1">
            <a:extLst>
              <a:ext uri="{FF2B5EF4-FFF2-40B4-BE49-F238E27FC236}">
                <a16:creationId xmlns:a16="http://schemas.microsoft.com/office/drawing/2014/main" id="{61488763-86FC-41D4-85A6-0F39C6F66A66}"/>
              </a:ext>
            </a:extLst>
          </p:cNvPr>
          <p:cNvSpPr/>
          <p:nvPr/>
        </p:nvSpPr>
        <p:spPr>
          <a:xfrm>
            <a:off x="2874962" y="2183422"/>
            <a:ext cx="301343" cy="301343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23268EE-155F-4F72-AD2F-A32D73D94FB0}"/>
              </a:ext>
            </a:extLst>
          </p:cNvPr>
          <p:cNvSpPr txBox="1"/>
          <p:nvPr/>
        </p:nvSpPr>
        <p:spPr>
          <a:xfrm>
            <a:off x="104874" y="6417481"/>
            <a:ext cx="356843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Sh.Badri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MSc Community Health Nursing</a:t>
            </a:r>
          </a:p>
        </p:txBody>
      </p:sp>
      <p:pic>
        <p:nvPicPr>
          <p:cNvPr id="21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65F567F-6921-A1BF-F53D-A57E039990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22764" y="129518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96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DCC64A0-ED28-400E-B11A-B68E03FC4F0F}"/>
              </a:ext>
            </a:extLst>
          </p:cNvPr>
          <p:cNvSpPr txBox="1"/>
          <p:nvPr/>
        </p:nvSpPr>
        <p:spPr>
          <a:xfrm>
            <a:off x="74999" y="2037383"/>
            <a:ext cx="39724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altLang="ko-KR" sz="2400" dirty="0">
                <a:solidFill>
                  <a:schemeClr val="bg1"/>
                </a:solidFill>
                <a:cs typeface="B Nazanin" panose="00000400000000000000" pitchFamily="2" charset="-78"/>
              </a:rPr>
              <a:t>موضوع آموزشی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altLang="ko-KR" sz="2400" dirty="0">
                <a:solidFill>
                  <a:schemeClr val="bg1"/>
                </a:solidFill>
                <a:cs typeface="B Nazanin" panose="00000400000000000000" pitchFamily="2" charset="-78"/>
              </a:rPr>
              <a:t>روش آموزش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altLang="ko-KR" sz="2400" dirty="0">
                <a:solidFill>
                  <a:schemeClr val="bg1"/>
                </a:solidFill>
                <a:cs typeface="B Nazanin" panose="00000400000000000000" pitchFamily="2" charset="-78"/>
              </a:rPr>
              <a:t>ترتیب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altLang="ko-KR" sz="2400" dirty="0">
                <a:solidFill>
                  <a:schemeClr val="bg1"/>
                </a:solidFill>
                <a:cs typeface="B Nazanin" panose="00000400000000000000" pitchFamily="2" charset="-78"/>
              </a:rPr>
              <a:t>ابزار ارزشیابی</a:t>
            </a:r>
            <a:endParaRPr lang="ko-KR" altLang="en-US" sz="2400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7F87F87-3297-49DD-84C3-64231D8DE0E1}"/>
              </a:ext>
            </a:extLst>
          </p:cNvPr>
          <p:cNvGrpSpPr/>
          <p:nvPr/>
        </p:nvGrpSpPr>
        <p:grpSpPr>
          <a:xfrm>
            <a:off x="7002789" y="91566"/>
            <a:ext cx="4154752" cy="2079922"/>
            <a:chOff x="1517479" y="1744720"/>
            <a:chExt cx="4154752" cy="24413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FB59224-8A2C-4C58-A0CC-597E689195A6}"/>
                </a:ext>
              </a:extLst>
            </p:cNvPr>
            <p:cNvSpPr txBox="1"/>
            <p:nvPr/>
          </p:nvSpPr>
          <p:spPr>
            <a:xfrm>
              <a:off x="1517479" y="2343650"/>
              <a:ext cx="3358300" cy="18424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 rtl="1"/>
              <a:r>
                <a:rPr lang="fa-IR" altLang="ko-KR" sz="4800" b="1" dirty="0">
                  <a:solidFill>
                    <a:schemeClr val="bg1"/>
                  </a:solidFill>
                  <a:cs typeface="B Titr" panose="00000700000000000000" pitchFamily="2" charset="-78"/>
                </a:rPr>
                <a:t>راحی و برنامه‌ریزی</a:t>
              </a:r>
              <a:endParaRPr lang="en-US" altLang="ko-KR" sz="4800" b="1" dirty="0">
                <a:solidFill>
                  <a:schemeClr val="bg1"/>
                </a:solidFill>
                <a:latin typeface="Arial Black" panose="020B0A04020102020204" pitchFamily="34" charset="0"/>
                <a:cs typeface="B Titr" panose="00000700000000000000" pitchFamily="2" charset="-78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D5C930C-AC18-460C-BA37-F009FDFF8395}"/>
                </a:ext>
              </a:extLst>
            </p:cNvPr>
            <p:cNvSpPr txBox="1"/>
            <p:nvPr/>
          </p:nvSpPr>
          <p:spPr>
            <a:xfrm>
              <a:off x="4651035" y="1744720"/>
              <a:ext cx="1021196" cy="18424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a-IR" altLang="ko-KR" sz="9600" b="1" dirty="0">
                  <a:solidFill>
                    <a:schemeClr val="bg1"/>
                  </a:solidFill>
                  <a:cs typeface="B Titr" panose="00000700000000000000" pitchFamily="2" charset="-78"/>
                </a:rPr>
                <a:t>ط</a:t>
              </a:r>
              <a:endParaRPr lang="en-US" altLang="ko-KR" sz="9600" b="1" dirty="0">
                <a:solidFill>
                  <a:schemeClr val="bg1"/>
                </a:solidFill>
                <a:cs typeface="B Titr" panose="00000700000000000000" pitchFamily="2" charset="-78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0F5FBE8D-ED51-4D56-B9E9-3E7B9A4901D2}"/>
              </a:ext>
            </a:extLst>
          </p:cNvPr>
          <p:cNvSpPr txBox="1"/>
          <p:nvPr/>
        </p:nvSpPr>
        <p:spPr>
          <a:xfrm>
            <a:off x="677973" y="6283111"/>
            <a:ext cx="30525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Sh.Badri</a:t>
            </a:r>
            <a:r>
              <a:rPr lang="en-US" sz="1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MSc Community Health Nursing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3163FBD-5DE8-1E79-F9BA-FCA4A3466F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68482" y="138665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a-IR" sz="4000" b="1" dirty="0">
                <a:cs typeface="B Nazanin" panose="00000400000000000000" pitchFamily="2" charset="-78"/>
              </a:rPr>
              <a:t>الگوی طراحی آموزشی دانشگاه ایندیانا</a:t>
            </a:r>
            <a:endParaRPr lang="en-US" sz="4000" b="1" dirty="0">
              <a:cs typeface="B Nazanin" panose="00000400000000000000" pitchFamily="2" charset="-78"/>
            </a:endParaRPr>
          </a:p>
        </p:txBody>
      </p:sp>
      <p:sp>
        <p:nvSpPr>
          <p:cNvPr id="3" name="Donut 77">
            <a:extLst>
              <a:ext uri="{FF2B5EF4-FFF2-40B4-BE49-F238E27FC236}">
                <a16:creationId xmlns:a16="http://schemas.microsoft.com/office/drawing/2014/main" id="{E52CF753-A201-4EAD-A7F3-230E1F2997E2}"/>
              </a:ext>
            </a:extLst>
          </p:cNvPr>
          <p:cNvSpPr/>
          <p:nvPr/>
        </p:nvSpPr>
        <p:spPr>
          <a:xfrm>
            <a:off x="4538898" y="2354812"/>
            <a:ext cx="3114206" cy="3114206"/>
          </a:xfrm>
          <a:prstGeom prst="donut">
            <a:avLst>
              <a:gd name="adj" fmla="val 3785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51B2695-24E2-4214-A3BF-540ED0551258}"/>
              </a:ext>
            </a:extLst>
          </p:cNvPr>
          <p:cNvSpPr/>
          <p:nvPr/>
        </p:nvSpPr>
        <p:spPr>
          <a:xfrm>
            <a:off x="5210434" y="3026348"/>
            <a:ext cx="1771134" cy="177113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Donut 26">
            <a:extLst>
              <a:ext uri="{FF2B5EF4-FFF2-40B4-BE49-F238E27FC236}">
                <a16:creationId xmlns:a16="http://schemas.microsoft.com/office/drawing/2014/main" id="{6C9D62BF-4C4D-45CD-BF36-1D21145F1287}"/>
              </a:ext>
            </a:extLst>
          </p:cNvPr>
          <p:cNvSpPr/>
          <p:nvPr/>
        </p:nvSpPr>
        <p:spPr>
          <a:xfrm>
            <a:off x="4187788" y="2003702"/>
            <a:ext cx="3816424" cy="3816424"/>
          </a:xfrm>
          <a:prstGeom prst="donut">
            <a:avLst>
              <a:gd name="adj" fmla="val 378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F697FED-8D80-49F2-AD9E-23EE1977E04B}"/>
              </a:ext>
            </a:extLst>
          </p:cNvPr>
          <p:cNvGrpSpPr/>
          <p:nvPr/>
        </p:nvGrpSpPr>
        <p:grpSpPr>
          <a:xfrm rot="12600000">
            <a:off x="4752572" y="4654294"/>
            <a:ext cx="979049" cy="1469591"/>
            <a:chOff x="5093002" y="2426934"/>
            <a:chExt cx="2232248" cy="3350691"/>
          </a:xfrm>
          <a:solidFill>
            <a:schemeClr val="accent6"/>
          </a:solidFill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FFF76C67-0A80-40AD-BDEC-FB0D92555A97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9" name="Oval 1">
                <a:extLst>
                  <a:ext uri="{FF2B5EF4-FFF2-40B4-BE49-F238E27FC236}">
                    <a16:creationId xmlns:a16="http://schemas.microsoft.com/office/drawing/2014/main" id="{D8768FD8-D2B5-4254-9CC1-75AB25F4A93E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" name="Oval 1">
                <a:extLst>
                  <a:ext uri="{FF2B5EF4-FFF2-40B4-BE49-F238E27FC236}">
                    <a16:creationId xmlns:a16="http://schemas.microsoft.com/office/drawing/2014/main" id="{D4D8257B-F344-40DD-87FF-17C347797E19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Oval 1">
                <a:extLst>
                  <a:ext uri="{FF2B5EF4-FFF2-40B4-BE49-F238E27FC236}">
                    <a16:creationId xmlns:a16="http://schemas.microsoft.com/office/drawing/2014/main" id="{BF194558-7567-4A28-9072-235F5A5105F4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" name="Oval 1">
                <a:extLst>
                  <a:ext uri="{FF2B5EF4-FFF2-40B4-BE49-F238E27FC236}">
                    <a16:creationId xmlns:a16="http://schemas.microsoft.com/office/drawing/2014/main" id="{2F1EB75A-4A61-46C1-98FA-EC8CD4FCDA67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E4835110-5FE4-4114-AC54-16E7733E5E99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1BBE501-B194-4549-8E0B-8A7BF189B7BA}"/>
              </a:ext>
            </a:extLst>
          </p:cNvPr>
          <p:cNvGrpSpPr/>
          <p:nvPr/>
        </p:nvGrpSpPr>
        <p:grpSpPr>
          <a:xfrm rot="19093882">
            <a:off x="4337673" y="1991363"/>
            <a:ext cx="979049" cy="1469591"/>
            <a:chOff x="5093002" y="2426934"/>
            <a:chExt cx="2232248" cy="3350691"/>
          </a:xfrm>
          <a:solidFill>
            <a:schemeClr val="accent4"/>
          </a:solidFill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00012A4F-4E35-4FCA-B5AD-E2D06631BA6C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16" name="Oval 1">
                <a:extLst>
                  <a:ext uri="{FF2B5EF4-FFF2-40B4-BE49-F238E27FC236}">
                    <a16:creationId xmlns:a16="http://schemas.microsoft.com/office/drawing/2014/main" id="{422F05F0-EE5E-4561-BFD6-9CD5BC84D930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" name="Oval 1">
                <a:extLst>
                  <a:ext uri="{FF2B5EF4-FFF2-40B4-BE49-F238E27FC236}">
                    <a16:creationId xmlns:a16="http://schemas.microsoft.com/office/drawing/2014/main" id="{11A93B5F-E25B-4A63-8217-F87C13861A5B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8" name="Oval 1">
                <a:extLst>
                  <a:ext uri="{FF2B5EF4-FFF2-40B4-BE49-F238E27FC236}">
                    <a16:creationId xmlns:a16="http://schemas.microsoft.com/office/drawing/2014/main" id="{A79E0771-352C-4573-8769-731963E8FB24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" name="Oval 1">
                <a:extLst>
                  <a:ext uri="{FF2B5EF4-FFF2-40B4-BE49-F238E27FC236}">
                    <a16:creationId xmlns:a16="http://schemas.microsoft.com/office/drawing/2014/main" id="{ED1EBAC8-C8A1-454F-9F3E-9FEB440586B9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15" name="Block Arc 14">
              <a:extLst>
                <a:ext uri="{FF2B5EF4-FFF2-40B4-BE49-F238E27FC236}">
                  <a16:creationId xmlns:a16="http://schemas.microsoft.com/office/drawing/2014/main" id="{D41CD06A-C891-4E85-AAE4-A10E41564313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580BCDB-8803-4D31-AD8A-367074161301}"/>
              </a:ext>
            </a:extLst>
          </p:cNvPr>
          <p:cNvGrpSpPr/>
          <p:nvPr/>
        </p:nvGrpSpPr>
        <p:grpSpPr>
          <a:xfrm rot="15650347">
            <a:off x="3929551" y="3409148"/>
            <a:ext cx="979049" cy="1469591"/>
            <a:chOff x="5093002" y="2426934"/>
            <a:chExt cx="2232248" cy="3350691"/>
          </a:xfrm>
          <a:solidFill>
            <a:schemeClr val="accent5"/>
          </a:solidFill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1B3F95A6-D594-4DF1-94F4-6E977B4D23B6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23" name="Oval 1">
                <a:extLst>
                  <a:ext uri="{FF2B5EF4-FFF2-40B4-BE49-F238E27FC236}">
                    <a16:creationId xmlns:a16="http://schemas.microsoft.com/office/drawing/2014/main" id="{D2EF55B2-F807-49B5-9288-2AF6F9D41803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4" name="Oval 1">
                <a:extLst>
                  <a:ext uri="{FF2B5EF4-FFF2-40B4-BE49-F238E27FC236}">
                    <a16:creationId xmlns:a16="http://schemas.microsoft.com/office/drawing/2014/main" id="{38DE1EA6-BE77-4B06-B71D-4890D8F70D8C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5" name="Oval 1">
                <a:extLst>
                  <a:ext uri="{FF2B5EF4-FFF2-40B4-BE49-F238E27FC236}">
                    <a16:creationId xmlns:a16="http://schemas.microsoft.com/office/drawing/2014/main" id="{54572260-CC7B-403D-A9C9-60B7834880F8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6" name="Oval 1">
                <a:extLst>
                  <a:ext uri="{FF2B5EF4-FFF2-40B4-BE49-F238E27FC236}">
                    <a16:creationId xmlns:a16="http://schemas.microsoft.com/office/drawing/2014/main" id="{44E4EF9E-61F0-40A6-B0D2-9753855311A1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22" name="Block Arc 21">
              <a:extLst>
                <a:ext uri="{FF2B5EF4-FFF2-40B4-BE49-F238E27FC236}">
                  <a16:creationId xmlns:a16="http://schemas.microsoft.com/office/drawing/2014/main" id="{9EBF8CBC-039E-4467-83D1-3AC65A46E560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48EED6C-3641-43FA-BD86-F9E17AEA61D6}"/>
              </a:ext>
            </a:extLst>
          </p:cNvPr>
          <p:cNvGrpSpPr/>
          <p:nvPr/>
        </p:nvGrpSpPr>
        <p:grpSpPr>
          <a:xfrm rot="9000000" flipH="1">
            <a:off x="6492047" y="4654294"/>
            <a:ext cx="979049" cy="1469591"/>
            <a:chOff x="5093002" y="2426934"/>
            <a:chExt cx="2232248" cy="3350691"/>
          </a:xfrm>
          <a:solidFill>
            <a:schemeClr val="accent3"/>
          </a:solidFill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C77DBCA8-EA6D-4EA4-B73F-B060860CAD28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30" name="Oval 1">
                <a:extLst>
                  <a:ext uri="{FF2B5EF4-FFF2-40B4-BE49-F238E27FC236}">
                    <a16:creationId xmlns:a16="http://schemas.microsoft.com/office/drawing/2014/main" id="{92876599-1813-4F32-A973-292EBD607BC6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1" name="Oval 1">
                <a:extLst>
                  <a:ext uri="{FF2B5EF4-FFF2-40B4-BE49-F238E27FC236}">
                    <a16:creationId xmlns:a16="http://schemas.microsoft.com/office/drawing/2014/main" id="{53861AFA-9D5F-417F-AF7F-6EDD722CF949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2" name="Oval 1">
                <a:extLst>
                  <a:ext uri="{FF2B5EF4-FFF2-40B4-BE49-F238E27FC236}">
                    <a16:creationId xmlns:a16="http://schemas.microsoft.com/office/drawing/2014/main" id="{94F5CEDB-D63C-4DEA-BF25-E8331CFA0191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3" name="Oval 1">
                <a:extLst>
                  <a:ext uri="{FF2B5EF4-FFF2-40B4-BE49-F238E27FC236}">
                    <a16:creationId xmlns:a16="http://schemas.microsoft.com/office/drawing/2014/main" id="{BB1BE1C5-7D7F-49CF-AC48-FDC6044E7F41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29" name="Block Arc 28">
              <a:extLst>
                <a:ext uri="{FF2B5EF4-FFF2-40B4-BE49-F238E27FC236}">
                  <a16:creationId xmlns:a16="http://schemas.microsoft.com/office/drawing/2014/main" id="{75A59B59-99CE-4524-BE3D-26BA69AF4814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3714F51-51BF-4D5F-AC17-96DBE0B5316B}"/>
              </a:ext>
            </a:extLst>
          </p:cNvPr>
          <p:cNvGrpSpPr/>
          <p:nvPr/>
        </p:nvGrpSpPr>
        <p:grpSpPr>
          <a:xfrm rot="2809086" flipH="1">
            <a:off x="6950756" y="2065395"/>
            <a:ext cx="979049" cy="1469591"/>
            <a:chOff x="5093002" y="2426934"/>
            <a:chExt cx="2232248" cy="3350691"/>
          </a:xfrm>
          <a:solidFill>
            <a:schemeClr val="accent1"/>
          </a:solidFill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D72FC82D-2CEB-43DB-B0A4-3DEC141E2218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37" name="Oval 1">
                <a:extLst>
                  <a:ext uri="{FF2B5EF4-FFF2-40B4-BE49-F238E27FC236}">
                    <a16:creationId xmlns:a16="http://schemas.microsoft.com/office/drawing/2014/main" id="{FE2330E7-EE3D-4EE0-8C12-DCE18BC57EC3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8" name="Oval 1">
                <a:extLst>
                  <a:ext uri="{FF2B5EF4-FFF2-40B4-BE49-F238E27FC236}">
                    <a16:creationId xmlns:a16="http://schemas.microsoft.com/office/drawing/2014/main" id="{7353C0EC-0244-4E51-92EB-2F4E880D088D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9" name="Oval 1">
                <a:extLst>
                  <a:ext uri="{FF2B5EF4-FFF2-40B4-BE49-F238E27FC236}">
                    <a16:creationId xmlns:a16="http://schemas.microsoft.com/office/drawing/2014/main" id="{B0A93D68-833D-413F-9EA2-9EEFB6661083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0" name="Oval 1">
                <a:extLst>
                  <a:ext uri="{FF2B5EF4-FFF2-40B4-BE49-F238E27FC236}">
                    <a16:creationId xmlns:a16="http://schemas.microsoft.com/office/drawing/2014/main" id="{A369A810-4057-4833-AF35-5E6DE92D3DA2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36" name="Block Arc 35">
              <a:extLst>
                <a:ext uri="{FF2B5EF4-FFF2-40B4-BE49-F238E27FC236}">
                  <a16:creationId xmlns:a16="http://schemas.microsoft.com/office/drawing/2014/main" id="{A757B5A3-55C8-4DE1-9B04-555FB90A5FB3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62E4ED0-609B-4E85-BEA0-69392E230701}"/>
              </a:ext>
            </a:extLst>
          </p:cNvPr>
          <p:cNvGrpSpPr/>
          <p:nvPr/>
        </p:nvGrpSpPr>
        <p:grpSpPr>
          <a:xfrm rot="5927984" flipH="1">
            <a:off x="7339964" y="3477660"/>
            <a:ext cx="979049" cy="1469591"/>
            <a:chOff x="5093002" y="2426934"/>
            <a:chExt cx="2232248" cy="3350691"/>
          </a:xfrm>
          <a:solidFill>
            <a:schemeClr val="accent2"/>
          </a:solidFill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AEE16EE9-2C05-45FE-8155-1E23EC83560E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44" name="Oval 1">
                <a:extLst>
                  <a:ext uri="{FF2B5EF4-FFF2-40B4-BE49-F238E27FC236}">
                    <a16:creationId xmlns:a16="http://schemas.microsoft.com/office/drawing/2014/main" id="{A40FAE59-05FA-4D88-B982-167D60FA17D8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5" name="Oval 1">
                <a:extLst>
                  <a:ext uri="{FF2B5EF4-FFF2-40B4-BE49-F238E27FC236}">
                    <a16:creationId xmlns:a16="http://schemas.microsoft.com/office/drawing/2014/main" id="{78D698C9-1BAC-4A9C-84B3-45ABC6342D9A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6" name="Oval 1">
                <a:extLst>
                  <a:ext uri="{FF2B5EF4-FFF2-40B4-BE49-F238E27FC236}">
                    <a16:creationId xmlns:a16="http://schemas.microsoft.com/office/drawing/2014/main" id="{F5EFC822-7BB9-4379-BCD3-896F04F6DDAC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7" name="Oval 1">
                <a:extLst>
                  <a:ext uri="{FF2B5EF4-FFF2-40B4-BE49-F238E27FC236}">
                    <a16:creationId xmlns:a16="http://schemas.microsoft.com/office/drawing/2014/main" id="{FC8CFB35-0D01-421B-B4CD-DF7209DAD0A9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43" name="Block Arc 42">
              <a:extLst>
                <a:ext uri="{FF2B5EF4-FFF2-40B4-BE49-F238E27FC236}">
                  <a16:creationId xmlns:a16="http://schemas.microsoft.com/office/drawing/2014/main" id="{7D2AF9F3-8369-4B30-8988-EA85FFE1B780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48" name="Oval 47">
            <a:extLst>
              <a:ext uri="{FF2B5EF4-FFF2-40B4-BE49-F238E27FC236}">
                <a16:creationId xmlns:a16="http://schemas.microsoft.com/office/drawing/2014/main" id="{04D7AC07-17F0-4D10-A8F4-447A3E6E46A3}"/>
              </a:ext>
            </a:extLst>
          </p:cNvPr>
          <p:cNvSpPr/>
          <p:nvPr/>
        </p:nvSpPr>
        <p:spPr>
          <a:xfrm rot="233565">
            <a:off x="7271296" y="2292896"/>
            <a:ext cx="672289" cy="6722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9A19AF83-4218-49C5-879B-C50FCDEB6BE4}"/>
              </a:ext>
            </a:extLst>
          </p:cNvPr>
          <p:cNvSpPr/>
          <p:nvPr/>
        </p:nvSpPr>
        <p:spPr>
          <a:xfrm>
            <a:off x="4322642" y="2191500"/>
            <a:ext cx="672289" cy="6722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ABB9AB9B-682B-4E60-93E7-038A3C9C9825}"/>
              </a:ext>
            </a:extLst>
          </p:cNvPr>
          <p:cNvSpPr/>
          <p:nvPr/>
        </p:nvSpPr>
        <p:spPr>
          <a:xfrm>
            <a:off x="3840788" y="3834014"/>
            <a:ext cx="672289" cy="6722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CB1D3263-B325-48E7-9EA6-435E78959E92}"/>
              </a:ext>
            </a:extLst>
          </p:cNvPr>
          <p:cNvSpPr/>
          <p:nvPr/>
        </p:nvSpPr>
        <p:spPr>
          <a:xfrm>
            <a:off x="4782693" y="5247886"/>
            <a:ext cx="672289" cy="6722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64495C78-3895-43EC-9E1D-0FB197FDA8B6}"/>
              </a:ext>
            </a:extLst>
          </p:cNvPr>
          <p:cNvSpPr/>
          <p:nvPr/>
        </p:nvSpPr>
        <p:spPr>
          <a:xfrm>
            <a:off x="6774034" y="5242535"/>
            <a:ext cx="672289" cy="6722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A6D66AD2-9A55-411B-B141-7729BDF2380D}"/>
              </a:ext>
            </a:extLst>
          </p:cNvPr>
          <p:cNvSpPr/>
          <p:nvPr/>
        </p:nvSpPr>
        <p:spPr>
          <a:xfrm>
            <a:off x="7699699" y="3913832"/>
            <a:ext cx="672289" cy="6722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C637CFCE-9F76-46EF-960D-195C9B0FC444}"/>
              </a:ext>
            </a:extLst>
          </p:cNvPr>
          <p:cNvSpPr txBox="1"/>
          <p:nvPr/>
        </p:nvSpPr>
        <p:spPr>
          <a:xfrm>
            <a:off x="7402155" y="2404665"/>
            <a:ext cx="28137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altLang="ko-KR" sz="2000" b="1" dirty="0">
                <a:solidFill>
                  <a:schemeClr val="accent1"/>
                </a:solidFill>
                <a:cs typeface="B Nazanin" panose="00000400000000000000" pitchFamily="2" charset="-78"/>
              </a:rPr>
              <a:t>مخاطب</a:t>
            </a:r>
            <a:endParaRPr lang="ko-KR" altLang="en-US" sz="2000" b="1" dirty="0">
              <a:solidFill>
                <a:schemeClr val="accent1"/>
              </a:solidFill>
              <a:cs typeface="B Nazanin" panose="00000400000000000000" pitchFamily="2" charset="-78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E53C5B9-2C72-411A-A343-FE07F377553A}"/>
              </a:ext>
            </a:extLst>
          </p:cNvPr>
          <p:cNvSpPr txBox="1"/>
          <p:nvPr/>
        </p:nvSpPr>
        <p:spPr>
          <a:xfrm>
            <a:off x="8030033" y="4062223"/>
            <a:ext cx="28137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altLang="ko-KR" sz="2000" b="1" dirty="0">
                <a:solidFill>
                  <a:schemeClr val="accent2"/>
                </a:solidFill>
                <a:cs typeface="B Nazanin" panose="00000400000000000000" pitchFamily="2" charset="-78"/>
              </a:rPr>
              <a:t>محتوا</a:t>
            </a:r>
            <a:endParaRPr lang="ko-KR" altLang="en-US" sz="2000" b="1" dirty="0">
              <a:solidFill>
                <a:schemeClr val="accent2"/>
              </a:solidFill>
              <a:cs typeface="B Nazanin" panose="00000400000000000000" pitchFamily="2" charset="-78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65BBB00-4C6E-44E2-AC15-7A321EE2E0A2}"/>
              </a:ext>
            </a:extLst>
          </p:cNvPr>
          <p:cNvSpPr txBox="1"/>
          <p:nvPr/>
        </p:nvSpPr>
        <p:spPr>
          <a:xfrm>
            <a:off x="7181357" y="5567848"/>
            <a:ext cx="27898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altLang="ko-KR" sz="2000" b="1" dirty="0">
                <a:solidFill>
                  <a:schemeClr val="accent3"/>
                </a:solidFill>
                <a:cs typeface="B Nazanin" panose="00000400000000000000" pitchFamily="2" charset="-78"/>
              </a:rPr>
              <a:t>سازمان‌دهی</a:t>
            </a:r>
            <a:endParaRPr lang="ko-KR" altLang="en-US" sz="2000" b="1" dirty="0">
              <a:solidFill>
                <a:schemeClr val="accent3"/>
              </a:solidFill>
              <a:cs typeface="B Nazanin" panose="00000400000000000000" pitchFamily="2" charset="-78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BF3EDC47-A8E1-4BA6-A4F1-82E6C8611C7A}"/>
              </a:ext>
            </a:extLst>
          </p:cNvPr>
          <p:cNvSpPr txBox="1"/>
          <p:nvPr/>
        </p:nvSpPr>
        <p:spPr>
          <a:xfrm>
            <a:off x="1808112" y="2388443"/>
            <a:ext cx="27751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altLang="ko-KR" sz="2000" b="1" dirty="0">
                <a:solidFill>
                  <a:schemeClr val="accent4"/>
                </a:solidFill>
                <a:cs typeface="B Nazanin" panose="00000400000000000000" pitchFamily="2" charset="-78"/>
              </a:rPr>
              <a:t>ارزشیابی</a:t>
            </a:r>
            <a:endParaRPr lang="ko-KR" altLang="en-US" sz="2000" b="1" dirty="0">
              <a:solidFill>
                <a:schemeClr val="accent4"/>
              </a:solidFill>
              <a:cs typeface="B Nazanin" panose="000004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3423FB8C-72EC-4690-9234-AE72A6C87E61}"/>
              </a:ext>
            </a:extLst>
          </p:cNvPr>
          <p:cNvSpPr txBox="1"/>
          <p:nvPr/>
        </p:nvSpPr>
        <p:spPr>
          <a:xfrm>
            <a:off x="1419070" y="4062223"/>
            <a:ext cx="27751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altLang="ko-KR" sz="2000" b="1" dirty="0">
                <a:solidFill>
                  <a:schemeClr val="accent5"/>
                </a:solidFill>
                <a:cs typeface="B Nazanin" panose="00000400000000000000" pitchFamily="2" charset="-78"/>
              </a:rPr>
              <a:t>ارائه</a:t>
            </a:r>
            <a:endParaRPr lang="ko-KR" altLang="en-US" sz="2000" b="1" dirty="0">
              <a:solidFill>
                <a:schemeClr val="accent5"/>
              </a:solidFill>
              <a:cs typeface="B Nazanin" panose="00000400000000000000" pitchFamily="2" charset="-78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588DFC74-827C-4DD2-855B-958E2A841939}"/>
              </a:ext>
            </a:extLst>
          </p:cNvPr>
          <p:cNvSpPr txBox="1"/>
          <p:nvPr/>
        </p:nvSpPr>
        <p:spPr>
          <a:xfrm>
            <a:off x="4760154" y="1082726"/>
            <a:ext cx="2775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altLang="ko-KR" sz="2000" b="1" dirty="0">
                <a:solidFill>
                  <a:schemeClr val="tx1">
                    <a:lumMod val="50000"/>
                    <a:lumOff val="50000"/>
                  </a:schemeClr>
                </a:solidFill>
                <a:cs typeface="B Nazanin" panose="00000400000000000000" pitchFamily="2" charset="-78"/>
              </a:rPr>
              <a:t>هدف</a:t>
            </a:r>
            <a:endParaRPr lang="ko-KR" altLang="en-US" sz="2000" b="1" dirty="0">
              <a:solidFill>
                <a:schemeClr val="tx1">
                  <a:lumMod val="50000"/>
                  <a:lumOff val="50000"/>
                </a:schemeClr>
              </a:solidFill>
              <a:cs typeface="B Nazanin" panose="00000400000000000000" pitchFamily="2" charset="-78"/>
            </a:endParaRPr>
          </a:p>
        </p:txBody>
      </p:sp>
      <p:sp>
        <p:nvSpPr>
          <p:cNvPr id="72" name="Rounded Rectangle 5">
            <a:extLst>
              <a:ext uri="{FF2B5EF4-FFF2-40B4-BE49-F238E27FC236}">
                <a16:creationId xmlns:a16="http://schemas.microsoft.com/office/drawing/2014/main" id="{C5220E6A-0B04-4431-9F03-9E52C515BF0B}"/>
              </a:ext>
            </a:extLst>
          </p:cNvPr>
          <p:cNvSpPr/>
          <p:nvPr/>
        </p:nvSpPr>
        <p:spPr>
          <a:xfrm rot="233565" flipH="1">
            <a:off x="7446958" y="245251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3" name="Teardrop 1">
            <a:extLst>
              <a:ext uri="{FF2B5EF4-FFF2-40B4-BE49-F238E27FC236}">
                <a16:creationId xmlns:a16="http://schemas.microsoft.com/office/drawing/2014/main" id="{4F059A5C-8184-4107-A97A-15429D7D16B9}"/>
              </a:ext>
            </a:extLst>
          </p:cNvPr>
          <p:cNvSpPr/>
          <p:nvPr/>
        </p:nvSpPr>
        <p:spPr>
          <a:xfrm rot="18805991">
            <a:off x="6903012" y="5395043"/>
            <a:ext cx="400494" cy="3963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4" name="Rectangle 130">
            <a:extLst>
              <a:ext uri="{FF2B5EF4-FFF2-40B4-BE49-F238E27FC236}">
                <a16:creationId xmlns:a16="http://schemas.microsoft.com/office/drawing/2014/main" id="{0462BB50-3FBC-45EE-B866-58662FBD25DB}"/>
              </a:ext>
            </a:extLst>
          </p:cNvPr>
          <p:cNvSpPr/>
          <p:nvPr/>
        </p:nvSpPr>
        <p:spPr>
          <a:xfrm>
            <a:off x="7901595" y="4033170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5" name="Rectangle 9">
            <a:extLst>
              <a:ext uri="{FF2B5EF4-FFF2-40B4-BE49-F238E27FC236}">
                <a16:creationId xmlns:a16="http://schemas.microsoft.com/office/drawing/2014/main" id="{78B49592-1C76-4160-BADA-84D9B840021F}"/>
              </a:ext>
            </a:extLst>
          </p:cNvPr>
          <p:cNvSpPr/>
          <p:nvPr/>
        </p:nvSpPr>
        <p:spPr>
          <a:xfrm>
            <a:off x="4936016" y="5418744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6" name="Block Arc 25">
            <a:extLst>
              <a:ext uri="{FF2B5EF4-FFF2-40B4-BE49-F238E27FC236}">
                <a16:creationId xmlns:a16="http://schemas.microsoft.com/office/drawing/2014/main" id="{E43F7A58-678B-4EC5-AB16-B0CFDA06F081}"/>
              </a:ext>
            </a:extLst>
          </p:cNvPr>
          <p:cNvSpPr>
            <a:spLocks noChangeAspect="1"/>
          </p:cNvSpPr>
          <p:nvPr/>
        </p:nvSpPr>
        <p:spPr>
          <a:xfrm>
            <a:off x="4550708" y="2253715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7" name="Round Same Side Corner Rectangle 36">
            <a:extLst>
              <a:ext uri="{FF2B5EF4-FFF2-40B4-BE49-F238E27FC236}">
                <a16:creationId xmlns:a16="http://schemas.microsoft.com/office/drawing/2014/main" id="{AB92CC98-AFEB-4562-B262-3756B4FE9458}"/>
              </a:ext>
            </a:extLst>
          </p:cNvPr>
          <p:cNvSpPr>
            <a:spLocks noChangeAspect="1"/>
          </p:cNvSpPr>
          <p:nvPr/>
        </p:nvSpPr>
        <p:spPr>
          <a:xfrm>
            <a:off x="3963245" y="3964657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78" name="Group 110">
            <a:extLst>
              <a:ext uri="{FF2B5EF4-FFF2-40B4-BE49-F238E27FC236}">
                <a16:creationId xmlns:a16="http://schemas.microsoft.com/office/drawing/2014/main" id="{A49CCC77-88B3-4697-9796-51FBB07B7605}"/>
              </a:ext>
            </a:extLst>
          </p:cNvPr>
          <p:cNvGrpSpPr/>
          <p:nvPr/>
        </p:nvGrpSpPr>
        <p:grpSpPr>
          <a:xfrm>
            <a:off x="5632945" y="3423272"/>
            <a:ext cx="874199" cy="965993"/>
            <a:chOff x="4835382" y="73243"/>
            <a:chExt cx="2920830" cy="322753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9" name="Freeform 111">
              <a:extLst>
                <a:ext uri="{FF2B5EF4-FFF2-40B4-BE49-F238E27FC236}">
                  <a16:creationId xmlns:a16="http://schemas.microsoft.com/office/drawing/2014/main" id="{E3AB1C32-6460-440F-9CE6-EE29C02B9557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0" name="Oval 37">
              <a:extLst>
                <a:ext uri="{FF2B5EF4-FFF2-40B4-BE49-F238E27FC236}">
                  <a16:creationId xmlns:a16="http://schemas.microsoft.com/office/drawing/2014/main" id="{2544231B-D82D-4F8E-8425-1E8E4003BBBA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BF697FED-8D80-49F2-AD9E-23EE1977E04B}"/>
              </a:ext>
            </a:extLst>
          </p:cNvPr>
          <p:cNvGrpSpPr/>
          <p:nvPr/>
        </p:nvGrpSpPr>
        <p:grpSpPr>
          <a:xfrm>
            <a:off x="5683858" y="1503353"/>
            <a:ext cx="979049" cy="1469591"/>
            <a:chOff x="5093002" y="2426934"/>
            <a:chExt cx="2232248" cy="3350691"/>
          </a:xfrm>
          <a:solidFill>
            <a:schemeClr val="accent6"/>
          </a:solidFill>
        </p:grpSpPr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FFF76C67-0A80-40AD-BDEC-FB0D92555A97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102" name="Oval 1">
                <a:extLst>
                  <a:ext uri="{FF2B5EF4-FFF2-40B4-BE49-F238E27FC236}">
                    <a16:creationId xmlns:a16="http://schemas.microsoft.com/office/drawing/2014/main" id="{D8768FD8-D2B5-4254-9CC1-75AB25F4A93E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3" name="Oval 1">
                <a:extLst>
                  <a:ext uri="{FF2B5EF4-FFF2-40B4-BE49-F238E27FC236}">
                    <a16:creationId xmlns:a16="http://schemas.microsoft.com/office/drawing/2014/main" id="{D4D8257B-F344-40DD-87FF-17C347797E19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4" name="Oval 1">
                <a:extLst>
                  <a:ext uri="{FF2B5EF4-FFF2-40B4-BE49-F238E27FC236}">
                    <a16:creationId xmlns:a16="http://schemas.microsoft.com/office/drawing/2014/main" id="{BF194558-7567-4A28-9072-235F5A5105F4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5" name="Oval 1">
                <a:extLst>
                  <a:ext uri="{FF2B5EF4-FFF2-40B4-BE49-F238E27FC236}">
                    <a16:creationId xmlns:a16="http://schemas.microsoft.com/office/drawing/2014/main" id="{2F1EB75A-4A61-46C1-98FA-EC8CD4FCDA67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101" name="Block Arc 100">
              <a:extLst>
                <a:ext uri="{FF2B5EF4-FFF2-40B4-BE49-F238E27FC236}">
                  <a16:creationId xmlns:a16="http://schemas.microsoft.com/office/drawing/2014/main" id="{E4835110-5FE4-4114-AC54-16E7733E5E99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34" name="Oval 133">
            <a:extLst>
              <a:ext uri="{FF2B5EF4-FFF2-40B4-BE49-F238E27FC236}">
                <a16:creationId xmlns:a16="http://schemas.microsoft.com/office/drawing/2014/main" id="{9A19AF83-4218-49C5-879B-C50FCDEB6BE4}"/>
              </a:ext>
            </a:extLst>
          </p:cNvPr>
          <p:cNvSpPr/>
          <p:nvPr/>
        </p:nvSpPr>
        <p:spPr>
          <a:xfrm>
            <a:off x="5852976" y="1651568"/>
            <a:ext cx="672289" cy="6722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588DFC74-827C-4DD2-855B-958E2A841939}"/>
              </a:ext>
            </a:extLst>
          </p:cNvPr>
          <p:cNvSpPr txBox="1"/>
          <p:nvPr/>
        </p:nvSpPr>
        <p:spPr>
          <a:xfrm>
            <a:off x="2367494" y="5586965"/>
            <a:ext cx="2775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altLang="ko-KR" sz="2000" b="1" dirty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وسیله</a:t>
            </a:r>
            <a:endParaRPr lang="ko-KR" altLang="en-US" sz="2000" b="1" dirty="0">
              <a:solidFill>
                <a:schemeClr val="accent6">
                  <a:lumMod val="75000"/>
                </a:schemeClr>
              </a:solidFill>
              <a:cs typeface="B Nazanin" panose="00000400000000000000" pitchFamily="2" charset="-78"/>
            </a:endParaRPr>
          </a:p>
        </p:txBody>
      </p:sp>
      <p:sp>
        <p:nvSpPr>
          <p:cNvPr id="13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975914" y="1758584"/>
            <a:ext cx="426412" cy="425880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623268EE-155F-4F72-AD2F-A32D73D94FB0}"/>
              </a:ext>
            </a:extLst>
          </p:cNvPr>
          <p:cNvSpPr txBox="1"/>
          <p:nvPr/>
        </p:nvSpPr>
        <p:spPr>
          <a:xfrm>
            <a:off x="4311780" y="6536957"/>
            <a:ext cx="356843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Sh.Badri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MSc Community Health Nursing</a:t>
            </a:r>
          </a:p>
        </p:txBody>
      </p:sp>
      <p:pic>
        <p:nvPicPr>
          <p:cNvPr id="5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284E378-CCCA-928D-C40F-1424BB01F3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3958" y="11242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099" fill="hold"/>
                                        <p:tgtEl>
                                          <p:spTgt spid="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0728" y="541481"/>
            <a:ext cx="11573197" cy="960626"/>
          </a:xfrm>
        </p:spPr>
        <p:txBody>
          <a:bodyPr/>
          <a:lstStyle/>
          <a:p>
            <a:r>
              <a:rPr lang="fa-IR" sz="4800" b="1" dirty="0">
                <a:solidFill>
                  <a:schemeClr val="tx1"/>
                </a:solidFill>
                <a:cs typeface="B Nazanin" panose="00000400000000000000" pitchFamily="2" charset="-78"/>
              </a:rPr>
              <a:t>الگوی طراحی آموزشی</a:t>
            </a:r>
          </a:p>
          <a:p>
            <a:r>
              <a:rPr lang="fa-IR" sz="4800" b="1" dirty="0">
                <a:solidFill>
                  <a:schemeClr val="tx1"/>
                </a:solidFill>
                <a:cs typeface="B Nazanin" panose="00000400000000000000" pitchFamily="2" charset="-78"/>
              </a:rPr>
              <a:t>بر اساس عوامل چهارگانه</a:t>
            </a:r>
            <a:endParaRPr lang="ko-KR" altLang="en-US" sz="4800" b="1" dirty="0">
              <a:solidFill>
                <a:schemeClr val="tx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0AF2EF5-30BC-465E-8ADF-2F54F8D86293}"/>
              </a:ext>
            </a:extLst>
          </p:cNvPr>
          <p:cNvGrpSpPr/>
          <p:nvPr/>
        </p:nvGrpSpPr>
        <p:grpSpPr>
          <a:xfrm>
            <a:off x="2145409" y="2460997"/>
            <a:ext cx="7990813" cy="2066528"/>
            <a:chOff x="971600" y="2823151"/>
            <a:chExt cx="7990813" cy="2066528"/>
          </a:xfrm>
          <a:solidFill>
            <a:schemeClr val="accent6"/>
          </a:solidFill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9A8DD3E5-DAE7-4F73-9D58-88C33034276B}"/>
                </a:ext>
              </a:extLst>
            </p:cNvPr>
            <p:cNvSpPr/>
            <p:nvPr/>
          </p:nvSpPr>
          <p:spPr>
            <a:xfrm>
              <a:off x="971600" y="2823151"/>
              <a:ext cx="2066528" cy="20665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ounded Rectangle 7">
              <a:extLst>
                <a:ext uri="{FF2B5EF4-FFF2-40B4-BE49-F238E27FC236}">
                  <a16:creationId xmlns:a16="http://schemas.microsoft.com/office/drawing/2014/main" id="{FE56042A-7BF6-4BB2-8DA2-DB73DDADFFB3}"/>
                </a:ext>
              </a:extLst>
            </p:cNvPr>
            <p:cNvSpPr/>
            <p:nvPr/>
          </p:nvSpPr>
          <p:spPr>
            <a:xfrm>
              <a:off x="2556223" y="3397788"/>
              <a:ext cx="914400" cy="9144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ounded Rectangle 10">
              <a:extLst>
                <a:ext uri="{FF2B5EF4-FFF2-40B4-BE49-F238E27FC236}">
                  <a16:creationId xmlns:a16="http://schemas.microsoft.com/office/drawing/2014/main" id="{A9BEE17D-3632-455D-86D8-E242FCAECA6F}"/>
                </a:ext>
              </a:extLst>
            </p:cNvPr>
            <p:cNvSpPr/>
            <p:nvPr/>
          </p:nvSpPr>
          <p:spPr>
            <a:xfrm>
              <a:off x="3563888" y="3397788"/>
              <a:ext cx="341804" cy="914400"/>
            </a:xfrm>
            <a:prstGeom prst="roundRect">
              <a:avLst>
                <a:gd name="adj" fmla="val 3533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ounded Rectangle 11">
              <a:extLst>
                <a:ext uri="{FF2B5EF4-FFF2-40B4-BE49-F238E27FC236}">
                  <a16:creationId xmlns:a16="http://schemas.microsoft.com/office/drawing/2014/main" id="{F861A747-949B-4EDC-85DC-CD5C28CAFC7B}"/>
                </a:ext>
              </a:extLst>
            </p:cNvPr>
            <p:cNvSpPr/>
            <p:nvPr/>
          </p:nvSpPr>
          <p:spPr>
            <a:xfrm>
              <a:off x="3401541" y="3596072"/>
              <a:ext cx="5560872" cy="529456"/>
            </a:xfrm>
            <a:prstGeom prst="roundRect">
              <a:avLst>
                <a:gd name="adj" fmla="val 983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AF3DEB1-E15A-4A65-8C35-39B4C8608AE5}"/>
                </a:ext>
              </a:extLst>
            </p:cNvPr>
            <p:cNvSpPr/>
            <p:nvPr/>
          </p:nvSpPr>
          <p:spPr>
            <a:xfrm>
              <a:off x="4739497" y="4125527"/>
              <a:ext cx="701839" cy="7641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57D2F59-6ADB-416C-AF17-F63607018E3A}"/>
                </a:ext>
              </a:extLst>
            </p:cNvPr>
            <p:cNvSpPr/>
            <p:nvPr/>
          </p:nvSpPr>
          <p:spPr>
            <a:xfrm>
              <a:off x="5757114" y="4125527"/>
              <a:ext cx="701839" cy="7641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6A478C4-2271-4F15-9D47-3355BB5AB588}"/>
                </a:ext>
              </a:extLst>
            </p:cNvPr>
            <p:cNvSpPr/>
            <p:nvPr/>
          </p:nvSpPr>
          <p:spPr>
            <a:xfrm>
              <a:off x="6774731" y="4125527"/>
              <a:ext cx="701839" cy="7641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14">
              <a:extLst>
                <a:ext uri="{FF2B5EF4-FFF2-40B4-BE49-F238E27FC236}">
                  <a16:creationId xmlns:a16="http://schemas.microsoft.com/office/drawing/2014/main" id="{26DF660D-6A71-49E6-849B-F8B276E5AEF1}"/>
                </a:ext>
              </a:extLst>
            </p:cNvPr>
            <p:cNvSpPr/>
            <p:nvPr/>
          </p:nvSpPr>
          <p:spPr>
            <a:xfrm>
              <a:off x="7792348" y="4102861"/>
              <a:ext cx="701839" cy="7641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A42CB11C-2C1D-4AB1-A4B2-55519192E8FA}"/>
              </a:ext>
            </a:extLst>
          </p:cNvPr>
          <p:cNvSpPr txBox="1"/>
          <p:nvPr/>
        </p:nvSpPr>
        <p:spPr>
          <a:xfrm>
            <a:off x="5803542" y="3329443"/>
            <a:ext cx="36584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1600" b="1" dirty="0">
                <a:solidFill>
                  <a:schemeClr val="bg1"/>
                </a:solidFill>
                <a:cs typeface="B Nazanin" panose="00000400000000000000" pitchFamily="2" charset="-78"/>
              </a:rPr>
              <a:t>الگوی طراحی آموزشی بر اساس عوامل چهارگانه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CEAB2F3-19FF-4180-AAFC-D53C7047B1A1}"/>
              </a:ext>
            </a:extLst>
          </p:cNvPr>
          <p:cNvSpPr txBox="1"/>
          <p:nvPr/>
        </p:nvSpPr>
        <p:spPr>
          <a:xfrm>
            <a:off x="8840743" y="5323212"/>
            <a:ext cx="26219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altLang="ko-KR" sz="3200" b="1" dirty="0">
                <a:solidFill>
                  <a:schemeClr val="accent4"/>
                </a:solidFill>
                <a:cs typeface="B Nazanin" panose="00000400000000000000" pitchFamily="2" charset="-78"/>
              </a:rPr>
              <a:t>4. بازده</a:t>
            </a:r>
            <a:endParaRPr lang="ko-KR" altLang="en-US" sz="3200" b="1" dirty="0">
              <a:solidFill>
                <a:schemeClr val="accent4"/>
              </a:solidFill>
              <a:cs typeface="B Nazanin" panose="00000400000000000000" pitchFamily="2" charset="-78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0B3466D-2EF5-45CE-BE20-21DCEC172AF8}"/>
              </a:ext>
            </a:extLst>
          </p:cNvPr>
          <p:cNvSpPr txBox="1"/>
          <p:nvPr/>
        </p:nvSpPr>
        <p:spPr>
          <a:xfrm>
            <a:off x="3453910" y="5323212"/>
            <a:ext cx="26219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altLang="ko-KR" sz="3200" b="1" dirty="0">
                <a:solidFill>
                  <a:schemeClr val="accent2"/>
                </a:solidFill>
                <a:cs typeface="B Nazanin" panose="00000400000000000000" pitchFamily="2" charset="-78"/>
              </a:rPr>
              <a:t>2. شرایط</a:t>
            </a:r>
            <a:endParaRPr lang="ko-KR" altLang="en-US" sz="3200" b="1" dirty="0">
              <a:solidFill>
                <a:schemeClr val="accent2"/>
              </a:solidFill>
              <a:cs typeface="B Nazanin" panose="00000400000000000000" pitchFamily="2" charset="-78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8FBC58A-AE7E-4DA2-A025-1C6BDC537C73}"/>
              </a:ext>
            </a:extLst>
          </p:cNvPr>
          <p:cNvSpPr txBox="1"/>
          <p:nvPr/>
        </p:nvSpPr>
        <p:spPr>
          <a:xfrm>
            <a:off x="760493" y="5323212"/>
            <a:ext cx="26219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altLang="ko-KR" sz="3200" b="1" dirty="0">
                <a:solidFill>
                  <a:schemeClr val="accent1"/>
                </a:solidFill>
                <a:cs typeface="B Nazanin" panose="00000400000000000000" pitchFamily="2" charset="-78"/>
              </a:rPr>
              <a:t>1. اهداف</a:t>
            </a:r>
            <a:endParaRPr lang="ko-KR" altLang="en-US" sz="3200" b="1" dirty="0">
              <a:solidFill>
                <a:schemeClr val="accent1"/>
              </a:solidFill>
              <a:cs typeface="B Nazanin" panose="00000400000000000000" pitchFamily="2" charset="-78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405CB3E-F823-47B7-9E17-917E37ECBB5D}"/>
              </a:ext>
            </a:extLst>
          </p:cNvPr>
          <p:cNvSpPr txBox="1"/>
          <p:nvPr/>
        </p:nvSpPr>
        <p:spPr>
          <a:xfrm>
            <a:off x="6147327" y="5323212"/>
            <a:ext cx="26219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altLang="ko-KR" sz="3200" b="1" dirty="0">
                <a:solidFill>
                  <a:schemeClr val="accent3"/>
                </a:solidFill>
                <a:cs typeface="B Nazanin" panose="00000400000000000000" pitchFamily="2" charset="-78"/>
              </a:rPr>
              <a:t>3. منابع</a:t>
            </a:r>
            <a:endParaRPr lang="ko-KR" altLang="en-US" sz="3200" b="1" dirty="0">
              <a:solidFill>
                <a:schemeClr val="accent3"/>
              </a:solidFill>
              <a:cs typeface="B Nazanin" panose="00000400000000000000" pitchFamily="2" charset="-78"/>
            </a:endParaRPr>
          </a:p>
        </p:txBody>
      </p:sp>
      <p:sp>
        <p:nvSpPr>
          <p:cNvPr id="29" name="Rectangle 130">
            <a:extLst>
              <a:ext uri="{FF2B5EF4-FFF2-40B4-BE49-F238E27FC236}">
                <a16:creationId xmlns:a16="http://schemas.microsoft.com/office/drawing/2014/main" id="{74BB527B-2B51-4CA4-A009-F24FDAF0BA69}"/>
              </a:ext>
            </a:extLst>
          </p:cNvPr>
          <p:cNvSpPr/>
          <p:nvPr/>
        </p:nvSpPr>
        <p:spPr>
          <a:xfrm>
            <a:off x="4588882" y="4808992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Block Arc 31">
            <a:extLst>
              <a:ext uri="{FF2B5EF4-FFF2-40B4-BE49-F238E27FC236}">
                <a16:creationId xmlns:a16="http://schemas.microsoft.com/office/drawing/2014/main" id="{83B60C5D-678D-4A69-A951-C92347B54EE6}"/>
              </a:ext>
            </a:extLst>
          </p:cNvPr>
          <p:cNvSpPr/>
          <p:nvPr/>
        </p:nvSpPr>
        <p:spPr>
          <a:xfrm>
            <a:off x="10077798" y="4758328"/>
            <a:ext cx="365895" cy="405156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Oval 21">
            <a:extLst>
              <a:ext uri="{FF2B5EF4-FFF2-40B4-BE49-F238E27FC236}">
                <a16:creationId xmlns:a16="http://schemas.microsoft.com/office/drawing/2014/main" id="{C485B352-CDC5-4E33-B605-EFAB8E1071C8}"/>
              </a:ext>
            </a:extLst>
          </p:cNvPr>
          <p:cNvSpPr>
            <a:spLocks noChangeAspect="1"/>
          </p:cNvSpPr>
          <p:nvPr/>
        </p:nvSpPr>
        <p:spPr>
          <a:xfrm>
            <a:off x="7316808" y="4808992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ectangle 130">
            <a:extLst>
              <a:ext uri="{FF2B5EF4-FFF2-40B4-BE49-F238E27FC236}">
                <a16:creationId xmlns:a16="http://schemas.microsoft.com/office/drawing/2014/main" id="{C163967C-011F-4090-A52D-6190D8017B55}"/>
              </a:ext>
            </a:extLst>
          </p:cNvPr>
          <p:cNvSpPr/>
          <p:nvPr/>
        </p:nvSpPr>
        <p:spPr>
          <a:xfrm>
            <a:off x="7096960" y="3998880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Block Arc 31">
            <a:extLst>
              <a:ext uri="{FF2B5EF4-FFF2-40B4-BE49-F238E27FC236}">
                <a16:creationId xmlns:a16="http://schemas.microsoft.com/office/drawing/2014/main" id="{67B145DE-01BD-49C4-97F6-42A4FEE18D5A}"/>
              </a:ext>
            </a:extLst>
          </p:cNvPr>
          <p:cNvSpPr/>
          <p:nvPr/>
        </p:nvSpPr>
        <p:spPr>
          <a:xfrm>
            <a:off x="9148524" y="3936520"/>
            <a:ext cx="365895" cy="405156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Oval 21">
            <a:extLst>
              <a:ext uri="{FF2B5EF4-FFF2-40B4-BE49-F238E27FC236}">
                <a16:creationId xmlns:a16="http://schemas.microsoft.com/office/drawing/2014/main" id="{5699688E-648D-4259-90CB-B96D3D25D81A}"/>
              </a:ext>
            </a:extLst>
          </p:cNvPr>
          <p:cNvSpPr>
            <a:spLocks noChangeAspect="1"/>
          </p:cNvSpPr>
          <p:nvPr/>
        </p:nvSpPr>
        <p:spPr>
          <a:xfrm>
            <a:off x="8125561" y="3983128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6C6AB38-4B05-4E01-A07F-C7F7057F1DEF}"/>
              </a:ext>
            </a:extLst>
          </p:cNvPr>
          <p:cNvGrpSpPr/>
          <p:nvPr/>
        </p:nvGrpSpPr>
        <p:grpSpPr>
          <a:xfrm>
            <a:off x="2822830" y="3077000"/>
            <a:ext cx="701707" cy="884572"/>
            <a:chOff x="6804248" y="2144238"/>
            <a:chExt cx="1305367" cy="1645545"/>
          </a:xfrm>
          <a:solidFill>
            <a:schemeClr val="bg1"/>
          </a:solidFill>
        </p:grpSpPr>
        <p:sp>
          <p:nvSpPr>
            <p:cNvPr id="38" name="Oval 1">
              <a:extLst>
                <a:ext uri="{FF2B5EF4-FFF2-40B4-BE49-F238E27FC236}">
                  <a16:creationId xmlns:a16="http://schemas.microsoft.com/office/drawing/2014/main" id="{F64270A9-A30B-4724-B0B6-9A9AAEC3F27C}"/>
                </a:ext>
              </a:extLst>
            </p:cNvPr>
            <p:cNvSpPr/>
            <p:nvPr/>
          </p:nvSpPr>
          <p:spPr>
            <a:xfrm flipH="1">
              <a:off x="7253541" y="3472481"/>
              <a:ext cx="406780" cy="72647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" name="Oval 1">
              <a:extLst>
                <a:ext uri="{FF2B5EF4-FFF2-40B4-BE49-F238E27FC236}">
                  <a16:creationId xmlns:a16="http://schemas.microsoft.com/office/drawing/2014/main" id="{46515231-E598-47AA-84A8-582385527A80}"/>
                </a:ext>
              </a:extLst>
            </p:cNvPr>
            <p:cNvSpPr/>
            <p:nvPr/>
          </p:nvSpPr>
          <p:spPr>
            <a:xfrm flipH="1">
              <a:off x="7297125" y="3673561"/>
              <a:ext cx="319612" cy="116222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" name="Oval 1">
              <a:extLst>
                <a:ext uri="{FF2B5EF4-FFF2-40B4-BE49-F238E27FC236}">
                  <a16:creationId xmlns:a16="http://schemas.microsoft.com/office/drawing/2014/main" id="{127FF55F-47D2-445B-9E48-F177ED704E55}"/>
                </a:ext>
              </a:extLst>
            </p:cNvPr>
            <p:cNvSpPr/>
            <p:nvPr/>
          </p:nvSpPr>
          <p:spPr>
            <a:xfrm flipH="1">
              <a:off x="7268070" y="3573021"/>
              <a:ext cx="377724" cy="72648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" name="Oval 1">
              <a:extLst>
                <a:ext uri="{FF2B5EF4-FFF2-40B4-BE49-F238E27FC236}">
                  <a16:creationId xmlns:a16="http://schemas.microsoft.com/office/drawing/2014/main" id="{0347F47E-5317-444E-9B7C-20B9FF1F1698}"/>
                </a:ext>
              </a:extLst>
            </p:cNvPr>
            <p:cNvSpPr/>
            <p:nvPr/>
          </p:nvSpPr>
          <p:spPr>
            <a:xfrm flipH="1">
              <a:off x="7239014" y="3371941"/>
              <a:ext cx="435836" cy="72647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" name="Oval 1">
              <a:extLst>
                <a:ext uri="{FF2B5EF4-FFF2-40B4-BE49-F238E27FC236}">
                  <a16:creationId xmlns:a16="http://schemas.microsoft.com/office/drawing/2014/main" id="{E7459E5A-E225-4CEA-AA5F-BE1C9A23CC86}"/>
                </a:ext>
              </a:extLst>
            </p:cNvPr>
            <p:cNvSpPr/>
            <p:nvPr/>
          </p:nvSpPr>
          <p:spPr>
            <a:xfrm flipH="1">
              <a:off x="6804248" y="2144238"/>
              <a:ext cx="1305367" cy="580151"/>
            </a:xfrm>
            <a:custGeom>
              <a:avLst/>
              <a:gdLst/>
              <a:ahLst/>
              <a:cxnLst/>
              <a:rect l="l" t="t" r="r" b="b"/>
              <a:pathLst>
                <a:path w="2952328" h="1312117">
                  <a:moveTo>
                    <a:pt x="0" y="1083508"/>
                  </a:moveTo>
                  <a:lnTo>
                    <a:pt x="0" y="1312117"/>
                  </a:lnTo>
                  <a:lnTo>
                    <a:pt x="326584" y="1266395"/>
                  </a:lnTo>
                  <a:lnTo>
                    <a:pt x="326584" y="1129230"/>
                  </a:lnTo>
                  <a:close/>
                  <a:moveTo>
                    <a:pt x="2952328" y="1083508"/>
                  </a:moveTo>
                  <a:lnTo>
                    <a:pt x="2625744" y="1129230"/>
                  </a:lnTo>
                  <a:lnTo>
                    <a:pt x="2625744" y="1266395"/>
                  </a:lnTo>
                  <a:lnTo>
                    <a:pt x="2952328" y="1312117"/>
                  </a:lnTo>
                  <a:close/>
                  <a:moveTo>
                    <a:pt x="602354" y="225997"/>
                  </a:moveTo>
                  <a:lnTo>
                    <a:pt x="427229" y="372943"/>
                  </a:lnTo>
                  <a:lnTo>
                    <a:pt x="672178" y="593732"/>
                  </a:lnTo>
                  <a:lnTo>
                    <a:pt x="777253" y="505564"/>
                  </a:lnTo>
                  <a:close/>
                  <a:moveTo>
                    <a:pt x="2333760" y="225997"/>
                  </a:moveTo>
                  <a:lnTo>
                    <a:pt x="2158860" y="505564"/>
                  </a:lnTo>
                  <a:lnTo>
                    <a:pt x="2263935" y="593732"/>
                  </a:lnTo>
                  <a:lnTo>
                    <a:pt x="2508884" y="372943"/>
                  </a:lnTo>
                  <a:close/>
                  <a:moveTo>
                    <a:pt x="1614138" y="0"/>
                  </a:moveTo>
                  <a:lnTo>
                    <a:pt x="1385529" y="0"/>
                  </a:lnTo>
                  <a:lnTo>
                    <a:pt x="1431251" y="326584"/>
                  </a:lnTo>
                  <a:lnTo>
                    <a:pt x="1568416" y="32658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" name="Oval 1">
              <a:extLst>
                <a:ext uri="{FF2B5EF4-FFF2-40B4-BE49-F238E27FC236}">
                  <a16:creationId xmlns:a16="http://schemas.microsoft.com/office/drawing/2014/main" id="{4A1CB3DA-170B-4090-B1AB-8C95256282F3}"/>
                </a:ext>
              </a:extLst>
            </p:cNvPr>
            <p:cNvSpPr/>
            <p:nvPr/>
          </p:nvSpPr>
          <p:spPr>
            <a:xfrm flipH="1">
              <a:off x="7023065" y="2349405"/>
              <a:ext cx="867734" cy="957278"/>
            </a:xfrm>
            <a:custGeom>
              <a:avLst/>
              <a:gdLst/>
              <a:ahLst/>
              <a:cxnLst/>
              <a:rect l="l" t="t" r="r" b="b"/>
              <a:pathLst>
                <a:path w="1962541" h="2165060">
                  <a:moveTo>
                    <a:pt x="983432" y="198538"/>
                  </a:moveTo>
                  <a:cubicBezTo>
                    <a:pt x="1424692" y="199056"/>
                    <a:pt x="1782226" y="556942"/>
                    <a:pt x="1782226" y="998335"/>
                  </a:cubicBezTo>
                  <a:cubicBezTo>
                    <a:pt x="1782226" y="1297141"/>
                    <a:pt x="1568968" y="1592048"/>
                    <a:pt x="1401058" y="1726777"/>
                  </a:cubicBezTo>
                  <a:cubicBezTo>
                    <a:pt x="1324499" y="1815355"/>
                    <a:pt x="1330568" y="1817170"/>
                    <a:pt x="1299456" y="1930538"/>
                  </a:cubicBezTo>
                  <a:cubicBezTo>
                    <a:pt x="1287062" y="2010030"/>
                    <a:pt x="1312171" y="2017975"/>
                    <a:pt x="1240941" y="2022107"/>
                  </a:cubicBezTo>
                  <a:lnTo>
                    <a:pt x="1199256" y="2021773"/>
                  </a:lnTo>
                  <a:lnTo>
                    <a:pt x="1196081" y="2038665"/>
                  </a:lnTo>
                  <a:lnTo>
                    <a:pt x="738881" y="2038665"/>
                  </a:lnTo>
                  <a:lnTo>
                    <a:pt x="735747" y="2021994"/>
                  </a:lnTo>
                  <a:lnTo>
                    <a:pt x="721599" y="2022107"/>
                  </a:lnTo>
                  <a:cubicBezTo>
                    <a:pt x="650369" y="2017975"/>
                    <a:pt x="675479" y="2010030"/>
                    <a:pt x="663084" y="1930538"/>
                  </a:cubicBezTo>
                  <a:cubicBezTo>
                    <a:pt x="631973" y="1817170"/>
                    <a:pt x="638043" y="1815355"/>
                    <a:pt x="561482" y="1726777"/>
                  </a:cubicBezTo>
                  <a:cubicBezTo>
                    <a:pt x="393573" y="1592048"/>
                    <a:pt x="180314" y="1297141"/>
                    <a:pt x="180314" y="998335"/>
                  </a:cubicBezTo>
                  <a:cubicBezTo>
                    <a:pt x="180314" y="556942"/>
                    <a:pt x="537849" y="199056"/>
                    <a:pt x="979110" y="198538"/>
                  </a:cubicBezTo>
                  <a:lnTo>
                    <a:pt x="979110" y="198736"/>
                  </a:lnTo>
                  <a:lnTo>
                    <a:pt x="981272" y="198569"/>
                  </a:lnTo>
                  <a:lnTo>
                    <a:pt x="983432" y="198736"/>
                  </a:lnTo>
                  <a:close/>
                  <a:moveTo>
                    <a:pt x="983110" y="0"/>
                  </a:moveTo>
                  <a:lnTo>
                    <a:pt x="981272" y="142"/>
                  </a:lnTo>
                  <a:lnTo>
                    <a:pt x="979432" y="0"/>
                  </a:lnTo>
                  <a:cubicBezTo>
                    <a:pt x="438507" y="0"/>
                    <a:pt x="0" y="438506"/>
                    <a:pt x="0" y="979431"/>
                  </a:cubicBezTo>
                  <a:cubicBezTo>
                    <a:pt x="0" y="1345477"/>
                    <a:pt x="261357" y="1706742"/>
                    <a:pt x="466993" y="1871641"/>
                  </a:cubicBezTo>
                  <a:cubicBezTo>
                    <a:pt x="528256" y="1942221"/>
                    <a:pt x="501219" y="1979308"/>
                    <a:pt x="514383" y="2071318"/>
                  </a:cubicBezTo>
                  <a:cubicBezTo>
                    <a:pt x="548609" y="2142347"/>
                    <a:pt x="579223" y="2165060"/>
                    <a:pt x="639719" y="2165060"/>
                  </a:cubicBezTo>
                  <a:lnTo>
                    <a:pt x="981272" y="2163837"/>
                  </a:lnTo>
                  <a:lnTo>
                    <a:pt x="1322821" y="2165060"/>
                  </a:lnTo>
                  <a:cubicBezTo>
                    <a:pt x="1383319" y="2165060"/>
                    <a:pt x="1413932" y="2142347"/>
                    <a:pt x="1448157" y="2071318"/>
                  </a:cubicBezTo>
                  <a:cubicBezTo>
                    <a:pt x="1461321" y="1979308"/>
                    <a:pt x="1434285" y="1942221"/>
                    <a:pt x="1495548" y="1871641"/>
                  </a:cubicBezTo>
                  <a:cubicBezTo>
                    <a:pt x="1701183" y="1706742"/>
                    <a:pt x="1962541" y="1345477"/>
                    <a:pt x="1962541" y="979431"/>
                  </a:cubicBezTo>
                  <a:cubicBezTo>
                    <a:pt x="1962541" y="438506"/>
                    <a:pt x="1524034" y="0"/>
                    <a:pt x="98311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" name="Oval 1">
              <a:extLst>
                <a:ext uri="{FF2B5EF4-FFF2-40B4-BE49-F238E27FC236}">
                  <a16:creationId xmlns:a16="http://schemas.microsoft.com/office/drawing/2014/main" id="{DEBE599B-8391-498A-B317-7824F02A2171}"/>
                </a:ext>
              </a:extLst>
            </p:cNvPr>
            <p:cNvSpPr/>
            <p:nvPr/>
          </p:nvSpPr>
          <p:spPr>
            <a:xfrm>
              <a:off x="7295982" y="2781927"/>
              <a:ext cx="314505" cy="479278"/>
            </a:xfrm>
            <a:custGeom>
              <a:avLst/>
              <a:gdLst/>
              <a:ahLst/>
              <a:cxnLst/>
              <a:rect l="l" t="t" r="r" b="b"/>
              <a:pathLst>
                <a:path w="652160" h="993834">
                  <a:moveTo>
                    <a:pt x="198701" y="0"/>
                  </a:moveTo>
                  <a:cubicBezTo>
                    <a:pt x="224613" y="0"/>
                    <a:pt x="248174" y="10856"/>
                    <a:pt x="265274" y="29005"/>
                  </a:cubicBezTo>
                  <a:cubicBezTo>
                    <a:pt x="282373" y="10856"/>
                    <a:pt x="305935" y="0"/>
                    <a:pt x="331846" y="0"/>
                  </a:cubicBezTo>
                  <a:cubicBezTo>
                    <a:pt x="357757" y="0"/>
                    <a:pt x="381319" y="10856"/>
                    <a:pt x="398419" y="29005"/>
                  </a:cubicBezTo>
                  <a:cubicBezTo>
                    <a:pt x="415518" y="10856"/>
                    <a:pt x="439080" y="0"/>
                    <a:pt x="464991" y="0"/>
                  </a:cubicBezTo>
                  <a:cubicBezTo>
                    <a:pt x="493781" y="0"/>
                    <a:pt x="519672" y="13403"/>
                    <a:pt x="536964" y="35278"/>
                  </a:cubicBezTo>
                  <a:cubicBezTo>
                    <a:pt x="547749" y="12292"/>
                    <a:pt x="572873" y="-1398"/>
                    <a:pt x="599292" y="2787"/>
                  </a:cubicBezTo>
                  <a:lnTo>
                    <a:pt x="601385" y="3119"/>
                  </a:lnTo>
                  <a:cubicBezTo>
                    <a:pt x="634213" y="8318"/>
                    <a:pt x="656609" y="39145"/>
                    <a:pt x="651411" y="71971"/>
                  </a:cubicBezTo>
                  <a:lnTo>
                    <a:pt x="505401" y="993834"/>
                  </a:lnTo>
                  <a:lnTo>
                    <a:pt x="381396" y="993834"/>
                  </a:lnTo>
                  <a:lnTo>
                    <a:pt x="507063" y="200404"/>
                  </a:lnTo>
                  <a:cubicBezTo>
                    <a:pt x="494607" y="207834"/>
                    <a:pt x="480204" y="211576"/>
                    <a:pt x="464991" y="211576"/>
                  </a:cubicBezTo>
                  <a:cubicBezTo>
                    <a:pt x="439080" y="211576"/>
                    <a:pt x="415518" y="200720"/>
                    <a:pt x="398419" y="182571"/>
                  </a:cubicBezTo>
                  <a:cubicBezTo>
                    <a:pt x="381319" y="200720"/>
                    <a:pt x="357757" y="211576"/>
                    <a:pt x="331846" y="211576"/>
                  </a:cubicBezTo>
                  <a:cubicBezTo>
                    <a:pt x="305935" y="211576"/>
                    <a:pt x="282373" y="200720"/>
                    <a:pt x="265274" y="182571"/>
                  </a:cubicBezTo>
                  <a:cubicBezTo>
                    <a:pt x="248174" y="200720"/>
                    <a:pt x="224613" y="211576"/>
                    <a:pt x="198701" y="211576"/>
                  </a:cubicBezTo>
                  <a:cubicBezTo>
                    <a:pt x="177469" y="211576"/>
                    <a:pt x="157813" y="204286"/>
                    <a:pt x="142909" y="190419"/>
                  </a:cubicBezTo>
                  <a:lnTo>
                    <a:pt x="270158" y="993834"/>
                  </a:lnTo>
                  <a:lnTo>
                    <a:pt x="146152" y="993834"/>
                  </a:lnTo>
                  <a:lnTo>
                    <a:pt x="750" y="75802"/>
                  </a:lnTo>
                  <a:cubicBezTo>
                    <a:pt x="-4449" y="42974"/>
                    <a:pt x="17947" y="12148"/>
                    <a:pt x="50775" y="6949"/>
                  </a:cubicBezTo>
                  <a:lnTo>
                    <a:pt x="52868" y="6617"/>
                  </a:lnTo>
                  <a:cubicBezTo>
                    <a:pt x="82704" y="1892"/>
                    <a:pt x="110887" y="19962"/>
                    <a:pt x="118608" y="48277"/>
                  </a:cubicBezTo>
                  <a:cubicBezTo>
                    <a:pt x="134584" y="18793"/>
                    <a:pt x="164609" y="0"/>
                    <a:pt x="19870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45" name="Circle: Hollow 44">
            <a:extLst>
              <a:ext uri="{FF2B5EF4-FFF2-40B4-BE49-F238E27FC236}">
                <a16:creationId xmlns:a16="http://schemas.microsoft.com/office/drawing/2014/main" id="{4C6E4282-0E5C-4879-9725-FAD3C48D46B9}"/>
              </a:ext>
            </a:extLst>
          </p:cNvPr>
          <p:cNvSpPr/>
          <p:nvPr/>
        </p:nvSpPr>
        <p:spPr>
          <a:xfrm>
            <a:off x="2250875" y="2581632"/>
            <a:ext cx="1843584" cy="1843584"/>
          </a:xfrm>
          <a:prstGeom prst="donut">
            <a:avLst>
              <a:gd name="adj" fmla="val 326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6067433" y="3963500"/>
            <a:ext cx="426412" cy="425880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7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1858253" y="4820942"/>
            <a:ext cx="426412" cy="425880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23268EE-155F-4F72-AD2F-A32D73D94FB0}"/>
              </a:ext>
            </a:extLst>
          </p:cNvPr>
          <p:cNvSpPr txBox="1"/>
          <p:nvPr/>
        </p:nvSpPr>
        <p:spPr>
          <a:xfrm>
            <a:off x="4311780" y="6536957"/>
            <a:ext cx="356843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Sh.Badri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MSc Community Health Nursing</a:t>
            </a:r>
          </a:p>
        </p:txBody>
      </p:sp>
      <p:pic>
        <p:nvPicPr>
          <p:cNvPr id="1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9A7D13B-19C9-36FC-BA3F-50DFD5CBEB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36957" y="19134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03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4A475A0-F151-43A9-B94B-1559A420C5E5}"/>
              </a:ext>
            </a:extLst>
          </p:cNvPr>
          <p:cNvSpPr txBox="1"/>
          <p:nvPr/>
        </p:nvSpPr>
        <p:spPr>
          <a:xfrm flipH="1">
            <a:off x="7785462" y="940849"/>
            <a:ext cx="39254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altLang="ko-KR" sz="2000" b="1" dirty="0">
                <a:solidFill>
                  <a:schemeClr val="bg1"/>
                </a:solidFill>
                <a:latin typeface="+mj-lt"/>
                <a:cs typeface="B Titr" panose="00000700000000000000" pitchFamily="2" charset="-78"/>
              </a:rPr>
              <a:t>1. </a:t>
            </a:r>
            <a:r>
              <a:rPr lang="fa-IR" altLang="ko-KR" sz="6600" b="1" dirty="0">
                <a:solidFill>
                  <a:schemeClr val="bg1"/>
                </a:solidFill>
                <a:latin typeface="+mj-lt"/>
                <a:cs typeface="B Titr" panose="00000700000000000000" pitchFamily="2" charset="-78"/>
              </a:rPr>
              <a:t>اهـــداف</a:t>
            </a:r>
            <a:endParaRPr lang="en-US" altLang="ko-KR" sz="6600" b="1" dirty="0">
              <a:solidFill>
                <a:schemeClr val="bg1"/>
              </a:solidFill>
              <a:latin typeface="+mj-lt"/>
              <a:cs typeface="B Titr" panose="00000700000000000000" pitchFamily="2" charset="-7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E4E32F-1803-4751-ADD5-F512F95F1A49}"/>
              </a:ext>
            </a:extLst>
          </p:cNvPr>
          <p:cNvSpPr txBox="1"/>
          <p:nvPr/>
        </p:nvSpPr>
        <p:spPr>
          <a:xfrm>
            <a:off x="7785463" y="3160753"/>
            <a:ext cx="39254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fa-IR" altLang="ko-KR" dirty="0">
                <a:solidFill>
                  <a:schemeClr val="bg1"/>
                </a:solidFill>
                <a:cs typeface="B Nazanin" panose="00000400000000000000" pitchFamily="2" charset="-78"/>
              </a:rPr>
              <a:t>روش و وسیله متناسب با هدف باشد.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fa-IR" altLang="ko-KR" dirty="0">
                <a:solidFill>
                  <a:schemeClr val="bg1"/>
                </a:solidFill>
                <a:cs typeface="B Nazanin" panose="00000400000000000000" pitchFamily="2" charset="-78"/>
              </a:rPr>
              <a:t>هدف انعطاف پذیر باشد.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fa-IR" altLang="ko-KR" dirty="0">
                <a:solidFill>
                  <a:schemeClr val="bg1"/>
                </a:solidFill>
                <a:cs typeface="B Nazanin" panose="00000400000000000000" pitchFamily="2" charset="-78"/>
              </a:rPr>
              <a:t>به فعالیت فرد جهت دهد.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fa-IR" altLang="ko-KR" dirty="0">
                <a:solidFill>
                  <a:schemeClr val="bg1"/>
                </a:solidFill>
                <a:cs typeface="B Nazanin" panose="00000400000000000000" pitchFamily="2" charset="-78"/>
              </a:rPr>
              <a:t>متناسب با شرایط و امکانات باشد.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fa-IR" altLang="ko-KR" dirty="0">
                <a:solidFill>
                  <a:schemeClr val="bg1"/>
                </a:solidFill>
                <a:cs typeface="B Nazanin" panose="00000400000000000000" pitchFamily="2" charset="-78"/>
              </a:rPr>
              <a:t>قابل وصول باشد.</a:t>
            </a:r>
            <a:endParaRPr lang="en-US" altLang="ko-KR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1D24F1-0026-4928-BED1-46C3BB9498FD}"/>
              </a:ext>
            </a:extLst>
          </p:cNvPr>
          <p:cNvSpPr txBox="1"/>
          <p:nvPr/>
        </p:nvSpPr>
        <p:spPr>
          <a:xfrm>
            <a:off x="7403973" y="2228790"/>
            <a:ext cx="43069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altLang="ko-KR" sz="2400" b="1" dirty="0">
                <a:solidFill>
                  <a:schemeClr val="bg1"/>
                </a:solidFill>
                <a:cs typeface="B Nazanin" panose="00000400000000000000" pitchFamily="2" charset="-78"/>
              </a:rPr>
              <a:t>در تعیین و تنظیم اهداف باید اصول زیر را در نظر گرفت:</a:t>
            </a:r>
            <a:endParaRPr lang="ko-KR" altLang="en-US" sz="2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468D13E1-A274-4BC9-B6C6-F28B0226B85D}"/>
              </a:ext>
            </a:extLst>
          </p:cNvPr>
          <p:cNvSpPr txBox="1">
            <a:spLocks/>
          </p:cNvSpPr>
          <p:nvPr/>
        </p:nvSpPr>
        <p:spPr>
          <a:xfrm>
            <a:off x="8614931" y="628549"/>
            <a:ext cx="3096000" cy="39600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Sh.Badri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MSc Community Health Nursing</a:t>
            </a:r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6BB61B66-B796-4EF9-B37A-4AAD293B7711}"/>
              </a:ext>
            </a:extLst>
          </p:cNvPr>
          <p:cNvSpPr txBox="1">
            <a:spLocks/>
          </p:cNvSpPr>
          <p:nvPr/>
        </p:nvSpPr>
        <p:spPr>
          <a:xfrm>
            <a:off x="9624139" y="5751815"/>
            <a:ext cx="2086792" cy="360000"/>
          </a:xfrm>
          <a:prstGeom prst="rect">
            <a:avLst/>
          </a:prstGeom>
          <a:solidFill>
            <a:schemeClr val="accent1"/>
          </a:solidFill>
          <a:ln w="1905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a-IR" altLang="ko-KR" sz="1800" b="1" dirty="0">
                <a:solidFill>
                  <a:schemeClr val="bg1"/>
                </a:solidFill>
                <a:cs typeface="B Nazanin" panose="00000400000000000000" pitchFamily="2" charset="-78"/>
              </a:rPr>
              <a:t>منابع تعیین هدف؟</a:t>
            </a:r>
            <a:endParaRPr lang="en-US" altLang="ko-KR" sz="18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6AA9596-9D37-1C49-EE05-8368A56C1B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60291" y="1251165"/>
            <a:ext cx="487363" cy="487363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E0DE438-5A03-CCFC-0A48-E18BB1022A1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99657" y="562445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006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a-IR" b="1" dirty="0">
                <a:cs typeface="B Nazanin" panose="00000400000000000000" pitchFamily="2" charset="-78"/>
              </a:rPr>
              <a:t>انواع اهداف</a:t>
            </a:r>
            <a:endParaRPr lang="en-US" b="1" dirty="0">
              <a:cs typeface="B Nazanin" panose="00000400000000000000" pitchFamily="2" charset="-78"/>
            </a:endParaRPr>
          </a:p>
        </p:txBody>
      </p:sp>
      <p:graphicFrame>
        <p:nvGraphicFramePr>
          <p:cNvPr id="3" name="SmartArt Placeholder 13">
            <a:extLst>
              <a:ext uri="{FF2B5EF4-FFF2-40B4-BE49-F238E27FC236}">
                <a16:creationId xmlns:a16="http://schemas.microsoft.com/office/drawing/2014/main" id="{44843F14-464B-407A-848B-4C478A06D7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5535602"/>
              </p:ext>
            </p:extLst>
          </p:nvPr>
        </p:nvGraphicFramePr>
        <p:xfrm>
          <a:off x="3431614" y="2361717"/>
          <a:ext cx="4248472" cy="3652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1A8295-EBC4-4044-8136-33A98339E0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5101141"/>
              </p:ext>
            </p:extLst>
          </p:nvPr>
        </p:nvGraphicFramePr>
        <p:xfrm>
          <a:off x="8326820" y="1848152"/>
          <a:ext cx="1584176" cy="1056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cxnSp>
        <p:nvCxnSpPr>
          <p:cNvPr id="5" name="Elbow Connector 5">
            <a:extLst>
              <a:ext uri="{FF2B5EF4-FFF2-40B4-BE49-F238E27FC236}">
                <a16:creationId xmlns:a16="http://schemas.microsoft.com/office/drawing/2014/main" id="{01234662-84AA-431C-8FA3-F91C40781AA9}"/>
              </a:ext>
            </a:extLst>
          </p:cNvPr>
          <p:cNvCxnSpPr/>
          <p:nvPr/>
        </p:nvCxnSpPr>
        <p:spPr>
          <a:xfrm flipV="1">
            <a:off x="6310595" y="2355565"/>
            <a:ext cx="2016224" cy="817240"/>
          </a:xfrm>
          <a:prstGeom prst="bentConnector3">
            <a:avLst>
              <a:gd name="adj1" fmla="val 396"/>
            </a:avLst>
          </a:prstGeom>
          <a:ln w="28575">
            <a:solidFill>
              <a:schemeClr val="accent4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72A2654-04DC-4133-AF51-AF82E3C3F6AF}"/>
              </a:ext>
            </a:extLst>
          </p:cNvPr>
          <p:cNvSpPr/>
          <p:nvPr/>
        </p:nvSpPr>
        <p:spPr>
          <a:xfrm>
            <a:off x="6598627" y="2455702"/>
            <a:ext cx="17281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fa-IR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  <a:hlinkClick r:id="rId10" action="ppaction://hlinksldjump"/>
              </a:rPr>
              <a:t>کلی</a:t>
            </a:r>
            <a:endParaRPr lang="en-US" altLang="ko-KR" sz="2800" dirty="0">
              <a:solidFill>
                <a:schemeClr val="tx1">
                  <a:lumMod val="75000"/>
                  <a:lumOff val="25000"/>
                </a:schemeClr>
              </a:solidFill>
              <a:cs typeface="B Nazanin" panose="00000400000000000000" pitchFamily="2" charset="-78"/>
            </a:endParaRPr>
          </a:p>
        </p:txBody>
      </p:sp>
      <p:cxnSp>
        <p:nvCxnSpPr>
          <p:cNvPr id="8" name="Elbow Connector 17">
            <a:extLst>
              <a:ext uri="{FF2B5EF4-FFF2-40B4-BE49-F238E27FC236}">
                <a16:creationId xmlns:a16="http://schemas.microsoft.com/office/drawing/2014/main" id="{1D24F35B-5334-43C3-9DF8-F285B97727FE}"/>
              </a:ext>
            </a:extLst>
          </p:cNvPr>
          <p:cNvCxnSpPr>
            <a:cxnSpLocks/>
          </p:cNvCxnSpPr>
          <p:nvPr/>
        </p:nvCxnSpPr>
        <p:spPr>
          <a:xfrm flipV="1">
            <a:off x="7433950" y="4168421"/>
            <a:ext cx="2831184" cy="818909"/>
          </a:xfrm>
          <a:prstGeom prst="bentConnector3">
            <a:avLst>
              <a:gd name="adj1" fmla="val -272"/>
            </a:avLst>
          </a:prstGeom>
          <a:ln w="28575">
            <a:solidFill>
              <a:schemeClr val="accent2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C9D91EBC-590C-467E-B802-FDC3E7FA8EDF}"/>
              </a:ext>
            </a:extLst>
          </p:cNvPr>
          <p:cNvSpPr/>
          <p:nvPr/>
        </p:nvSpPr>
        <p:spPr>
          <a:xfrm>
            <a:off x="8475218" y="4286126"/>
            <a:ext cx="17281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fa-IR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rPr>
              <a:t>جزئی</a:t>
            </a:r>
            <a:endParaRPr lang="en-US" altLang="ko-KR" sz="2800" dirty="0">
              <a:solidFill>
                <a:schemeClr val="tx1">
                  <a:lumMod val="75000"/>
                  <a:lumOff val="25000"/>
                </a:schemeClr>
              </a:solidFill>
              <a:cs typeface="B Nazanin" panose="00000400000000000000" pitchFamily="2" charset="-78"/>
            </a:endParaRPr>
          </a:p>
        </p:txBody>
      </p:sp>
      <p:cxnSp>
        <p:nvCxnSpPr>
          <p:cNvPr id="11" name="Elbow Connector 25">
            <a:extLst>
              <a:ext uri="{FF2B5EF4-FFF2-40B4-BE49-F238E27FC236}">
                <a16:creationId xmlns:a16="http://schemas.microsoft.com/office/drawing/2014/main" id="{CD10FCF3-7A52-4E59-8E1E-CD6408F3261F}"/>
              </a:ext>
            </a:extLst>
          </p:cNvPr>
          <p:cNvCxnSpPr>
            <a:cxnSpLocks/>
            <a:endCxn id="15" idx="3"/>
          </p:cNvCxnSpPr>
          <p:nvPr/>
        </p:nvCxnSpPr>
        <p:spPr>
          <a:xfrm rot="10800000">
            <a:off x="2148958" y="2988328"/>
            <a:ext cx="2146752" cy="1086329"/>
          </a:xfrm>
          <a:prstGeom prst="bentConnector3">
            <a:avLst>
              <a:gd name="adj1" fmla="val -373"/>
            </a:avLst>
          </a:prstGeom>
          <a:ln w="28575">
            <a:solidFill>
              <a:schemeClr val="accent3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D34D5F12-283D-4AF1-A955-66E036C5955C}"/>
              </a:ext>
            </a:extLst>
          </p:cNvPr>
          <p:cNvSpPr/>
          <p:nvPr/>
        </p:nvSpPr>
        <p:spPr>
          <a:xfrm>
            <a:off x="893625" y="3187484"/>
            <a:ext cx="2749614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rPr>
              <a:t>رفتاری:</a:t>
            </a:r>
          </a:p>
          <a:p>
            <a:pPr marL="971550" lvl="1" indent="-514350" algn="r" rtl="1">
              <a:buFont typeface="Arial" panose="020B0604020202020204" pitchFamily="34" charset="0"/>
              <a:buChar char="•"/>
            </a:pPr>
            <a:r>
              <a:rPr lang="fa-IR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rPr>
              <a:t>فعل رفتاری</a:t>
            </a:r>
          </a:p>
          <a:p>
            <a:pPr marL="971550" lvl="1" indent="-514350" algn="r" rtl="1">
              <a:buFont typeface="Arial" panose="020B0604020202020204" pitchFamily="34" charset="0"/>
              <a:buChar char="•"/>
            </a:pPr>
            <a:r>
              <a:rPr lang="fa-IR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rPr>
              <a:t>شرایط</a:t>
            </a:r>
          </a:p>
          <a:p>
            <a:pPr marL="971550" lvl="1" indent="-514350" algn="r" rtl="1">
              <a:buFont typeface="Arial" panose="020B0604020202020204" pitchFamily="34" charset="0"/>
              <a:buChar char="•"/>
            </a:pPr>
            <a:r>
              <a:rPr lang="fa-IR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rPr>
              <a:t>معیار</a:t>
            </a:r>
          </a:p>
          <a:p>
            <a:pPr lvl="1" algn="r" rtl="1"/>
            <a:r>
              <a:rPr lang="fa-IR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rPr>
              <a:t>مثال: فراگیرنده با استفاده از </a:t>
            </a:r>
            <a:r>
              <a:rPr lang="fa-IR" altLang="ko-KR" sz="1600" u="sng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rPr>
              <a:t>فشارسنج</a:t>
            </a:r>
            <a:r>
              <a:rPr lang="fa-IR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rPr>
              <a:t>، فشار خون بیمار را به طور </a:t>
            </a:r>
            <a:r>
              <a:rPr lang="fa-IR" altLang="ko-KR" sz="1600" u="sng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rPr>
              <a:t>صحیح</a:t>
            </a:r>
            <a:r>
              <a:rPr lang="fa-IR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rPr>
              <a:t>  </a:t>
            </a:r>
            <a:r>
              <a:rPr lang="fa-IR" altLang="ko-KR" sz="1600" u="sng" dirty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rPr>
              <a:t>اندازه گیری نماید.</a:t>
            </a:r>
          </a:p>
        </p:txBody>
      </p:sp>
      <p:graphicFrame>
        <p:nvGraphicFramePr>
          <p:cNvPr id="14" name="Chart 3">
            <a:extLst>
              <a:ext uri="{FF2B5EF4-FFF2-40B4-BE49-F238E27FC236}">
                <a16:creationId xmlns:a16="http://schemas.microsoft.com/office/drawing/2014/main" id="{E11A3972-859D-4E8A-B799-A0010CAF6D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5525603"/>
              </p:ext>
            </p:extLst>
          </p:nvPr>
        </p:nvGraphicFramePr>
        <p:xfrm>
          <a:off x="10014127" y="3618862"/>
          <a:ext cx="1584176" cy="1056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5" name="Chart 3">
            <a:extLst>
              <a:ext uri="{FF2B5EF4-FFF2-40B4-BE49-F238E27FC236}">
                <a16:creationId xmlns:a16="http://schemas.microsoft.com/office/drawing/2014/main" id="{0AF76CA4-A5AE-44EF-A44F-0FC08D2B07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9375300"/>
              </p:ext>
            </p:extLst>
          </p:nvPr>
        </p:nvGraphicFramePr>
        <p:xfrm>
          <a:off x="564782" y="2460268"/>
          <a:ext cx="1584176" cy="1056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pSp>
        <p:nvGrpSpPr>
          <p:cNvPr id="16" name="Graphic 27">
            <a:extLst>
              <a:ext uri="{FF2B5EF4-FFF2-40B4-BE49-F238E27FC236}">
                <a16:creationId xmlns:a16="http://schemas.microsoft.com/office/drawing/2014/main" id="{FA140F2C-3AF5-491B-A3C5-54EBB6E0EDA5}"/>
              </a:ext>
            </a:extLst>
          </p:cNvPr>
          <p:cNvGrpSpPr/>
          <p:nvPr/>
        </p:nvGrpSpPr>
        <p:grpSpPr>
          <a:xfrm flipH="1">
            <a:off x="4490739" y="3109062"/>
            <a:ext cx="2469659" cy="2711103"/>
            <a:chOff x="3033791" y="66648"/>
            <a:chExt cx="6126139" cy="6725057"/>
          </a:xfrm>
          <a:solidFill>
            <a:schemeClr val="accent2"/>
          </a:solidFill>
        </p:grpSpPr>
        <p:sp>
          <p:nvSpPr>
            <p:cNvPr id="17" name="Freeform: Shape 60">
              <a:extLst>
                <a:ext uri="{FF2B5EF4-FFF2-40B4-BE49-F238E27FC236}">
                  <a16:creationId xmlns:a16="http://schemas.microsoft.com/office/drawing/2014/main" id="{F4A715B1-3630-4C1F-88CF-5B1A0582AA3B}"/>
                </a:ext>
              </a:extLst>
            </p:cNvPr>
            <p:cNvSpPr/>
            <p:nvPr/>
          </p:nvSpPr>
          <p:spPr>
            <a:xfrm>
              <a:off x="3033791" y="66648"/>
              <a:ext cx="6126139" cy="6725057"/>
            </a:xfrm>
            <a:custGeom>
              <a:avLst/>
              <a:gdLst>
                <a:gd name="connsiteX0" fmla="*/ 2177431 w 6126139"/>
                <a:gd name="connsiteY0" fmla="*/ 6725058 h 6725057"/>
                <a:gd name="connsiteX1" fmla="*/ 2176098 w 6126139"/>
                <a:gd name="connsiteY1" fmla="*/ 6722867 h 6725057"/>
                <a:gd name="connsiteX2" fmla="*/ 2142665 w 6126139"/>
                <a:gd name="connsiteY2" fmla="*/ 6671527 h 6725057"/>
                <a:gd name="connsiteX3" fmla="*/ 1859677 w 6126139"/>
                <a:gd name="connsiteY3" fmla="*/ 5963820 h 6725057"/>
                <a:gd name="connsiteX4" fmla="*/ 1209310 w 6126139"/>
                <a:gd name="connsiteY4" fmla="*/ 5928196 h 6725057"/>
                <a:gd name="connsiteX5" fmla="*/ 495602 w 6126139"/>
                <a:gd name="connsiteY5" fmla="*/ 5616729 h 6725057"/>
                <a:gd name="connsiteX6" fmla="*/ 552752 w 6126139"/>
                <a:gd name="connsiteY6" fmla="*/ 5027703 h 6725057"/>
                <a:gd name="connsiteX7" fmla="*/ 569325 w 6126139"/>
                <a:gd name="connsiteY7" fmla="*/ 4913689 h 6725057"/>
                <a:gd name="connsiteX8" fmla="*/ 465979 w 6126139"/>
                <a:gd name="connsiteY8" fmla="*/ 4759193 h 6725057"/>
                <a:gd name="connsiteX9" fmla="*/ 399495 w 6126139"/>
                <a:gd name="connsiteY9" fmla="*/ 4591458 h 6725057"/>
                <a:gd name="connsiteX10" fmla="*/ 511032 w 6126139"/>
                <a:gd name="connsiteY10" fmla="*/ 4438582 h 6725057"/>
                <a:gd name="connsiteX11" fmla="*/ 363490 w 6126139"/>
                <a:gd name="connsiteY11" fmla="*/ 4273513 h 6725057"/>
                <a:gd name="connsiteX12" fmla="*/ 454549 w 6126139"/>
                <a:gd name="connsiteY12" fmla="*/ 4036341 h 6725057"/>
                <a:gd name="connsiteX13" fmla="*/ 477695 w 6126139"/>
                <a:gd name="connsiteY13" fmla="*/ 3793644 h 6725057"/>
                <a:gd name="connsiteX14" fmla="*/ 386541 w 6126139"/>
                <a:gd name="connsiteY14" fmla="*/ 3771451 h 6725057"/>
                <a:gd name="connsiteX15" fmla="*/ 96314 w 6126139"/>
                <a:gd name="connsiteY15" fmla="*/ 3645911 h 6725057"/>
                <a:gd name="connsiteX16" fmla="*/ 8112 w 6126139"/>
                <a:gd name="connsiteY16" fmla="*/ 3529611 h 6725057"/>
                <a:gd name="connsiteX17" fmla="*/ 57642 w 6126139"/>
                <a:gd name="connsiteY17" fmla="*/ 3296534 h 6725057"/>
                <a:gd name="connsiteX18" fmla="*/ 512842 w 6126139"/>
                <a:gd name="connsiteY18" fmla="*/ 2672551 h 6725057"/>
                <a:gd name="connsiteX19" fmla="*/ 829739 w 6126139"/>
                <a:gd name="connsiteY19" fmla="*/ 2257547 h 6725057"/>
                <a:gd name="connsiteX20" fmla="*/ 834120 w 6126139"/>
                <a:gd name="connsiteY20" fmla="*/ 2216971 h 6725057"/>
                <a:gd name="connsiteX21" fmla="*/ 1065387 w 6126139"/>
                <a:gd name="connsiteY21" fmla="*/ 1136550 h 6725057"/>
                <a:gd name="connsiteX22" fmla="*/ 1956165 w 6126139"/>
                <a:gd name="connsiteY22" fmla="*/ 298350 h 6725057"/>
                <a:gd name="connsiteX23" fmla="*/ 3503978 w 6126139"/>
                <a:gd name="connsiteY23" fmla="*/ 7551 h 6725057"/>
                <a:gd name="connsiteX24" fmla="*/ 5464032 w 6126139"/>
                <a:gd name="connsiteY24" fmla="*/ 777743 h 6725057"/>
                <a:gd name="connsiteX25" fmla="*/ 5967238 w 6126139"/>
                <a:gd name="connsiteY25" fmla="*/ 3418740 h 6725057"/>
                <a:gd name="connsiteX26" fmla="*/ 5624720 w 6126139"/>
                <a:gd name="connsiteY26" fmla="*/ 4085204 h 6725057"/>
                <a:gd name="connsiteX27" fmla="*/ 5268580 w 6126139"/>
                <a:gd name="connsiteY27" fmla="*/ 4724237 h 6725057"/>
                <a:gd name="connsiteX28" fmla="*/ 5352780 w 6126139"/>
                <a:gd name="connsiteY28" fmla="*/ 6013731 h 6725057"/>
                <a:gd name="connsiteX29" fmla="*/ 5400882 w 6126139"/>
                <a:gd name="connsiteY29" fmla="*/ 6292813 h 6725057"/>
                <a:gd name="connsiteX30" fmla="*/ 5303060 w 6126139"/>
                <a:gd name="connsiteY30" fmla="*/ 6518175 h 6725057"/>
                <a:gd name="connsiteX31" fmla="*/ 5056458 w 6126139"/>
                <a:gd name="connsiteY31" fmla="*/ 6629141 h 6725057"/>
                <a:gd name="connsiteX32" fmla="*/ 4201780 w 6126139"/>
                <a:gd name="connsiteY32" fmla="*/ 6537606 h 6725057"/>
                <a:gd name="connsiteX33" fmla="*/ 3504168 w 6126139"/>
                <a:gd name="connsiteY33" fmla="*/ 6062023 h 6725057"/>
                <a:gd name="connsiteX34" fmla="*/ 3196035 w 6126139"/>
                <a:gd name="connsiteY34" fmla="*/ 5247444 h 6725057"/>
                <a:gd name="connsiteX35" fmla="*/ 3196225 w 6126139"/>
                <a:gd name="connsiteY35" fmla="*/ 4708520 h 6725057"/>
                <a:gd name="connsiteX36" fmla="*/ 3280902 w 6126139"/>
                <a:gd name="connsiteY36" fmla="*/ 4708425 h 6725057"/>
                <a:gd name="connsiteX37" fmla="*/ 3265377 w 6126139"/>
                <a:gd name="connsiteY37" fmla="*/ 5088187 h 6725057"/>
                <a:gd name="connsiteX38" fmla="*/ 3635709 w 6126139"/>
                <a:gd name="connsiteY38" fmla="*/ 6097170 h 6725057"/>
                <a:gd name="connsiteX39" fmla="*/ 4317127 w 6126139"/>
                <a:gd name="connsiteY39" fmla="*/ 6482932 h 6725057"/>
                <a:gd name="connsiteX40" fmla="*/ 5247244 w 6126139"/>
                <a:gd name="connsiteY40" fmla="*/ 6454548 h 6725057"/>
                <a:gd name="connsiteX41" fmla="*/ 5312490 w 6126139"/>
                <a:gd name="connsiteY41" fmla="*/ 6278716 h 6725057"/>
                <a:gd name="connsiteX42" fmla="*/ 5179711 w 6126139"/>
                <a:gd name="connsiteY42" fmla="*/ 5377652 h 6725057"/>
                <a:gd name="connsiteX43" fmla="*/ 5250101 w 6126139"/>
                <a:gd name="connsiteY43" fmla="*/ 4534308 h 6725057"/>
                <a:gd name="connsiteX44" fmla="*/ 5631673 w 6126139"/>
                <a:gd name="connsiteY44" fmla="*/ 3916230 h 6725057"/>
                <a:gd name="connsiteX45" fmla="*/ 5932853 w 6126139"/>
                <a:gd name="connsiteY45" fmla="*/ 3243670 h 6725057"/>
                <a:gd name="connsiteX46" fmla="*/ 5303917 w 6126139"/>
                <a:gd name="connsiteY46" fmla="*/ 746691 h 6725057"/>
                <a:gd name="connsiteX47" fmla="*/ 3209084 w 6126139"/>
                <a:gd name="connsiteY47" fmla="*/ 85466 h 6725057"/>
                <a:gd name="connsiteX48" fmla="*/ 1982169 w 6126139"/>
                <a:gd name="connsiteY48" fmla="*/ 383789 h 6725057"/>
                <a:gd name="connsiteX49" fmla="*/ 1173210 w 6126139"/>
                <a:gd name="connsiteY49" fmla="*/ 1118262 h 6725057"/>
                <a:gd name="connsiteX50" fmla="*/ 890889 w 6126139"/>
                <a:gd name="connsiteY50" fmla="*/ 2059332 h 6725057"/>
                <a:gd name="connsiteX51" fmla="*/ 909844 w 6126139"/>
                <a:gd name="connsiteY51" fmla="*/ 2294695 h 6725057"/>
                <a:gd name="connsiteX52" fmla="*/ 849456 w 6126139"/>
                <a:gd name="connsiteY52" fmla="*/ 2389087 h 6725057"/>
                <a:gd name="connsiteX53" fmla="*/ 412925 w 6126139"/>
                <a:gd name="connsiteY53" fmla="*/ 2916296 h 6725057"/>
                <a:gd name="connsiteX54" fmla="*/ 90599 w 6126139"/>
                <a:gd name="connsiteY54" fmla="*/ 3448172 h 6725057"/>
                <a:gd name="connsiteX55" fmla="*/ 93933 w 6126139"/>
                <a:gd name="connsiteY55" fmla="*/ 3512847 h 6725057"/>
                <a:gd name="connsiteX56" fmla="*/ 147558 w 6126139"/>
                <a:gd name="connsiteY56" fmla="*/ 3579331 h 6725057"/>
                <a:gd name="connsiteX57" fmla="*/ 327962 w 6126139"/>
                <a:gd name="connsiteY57" fmla="*/ 3670867 h 6725057"/>
                <a:gd name="connsiteX58" fmla="*/ 576183 w 6126139"/>
                <a:gd name="connsiteY58" fmla="*/ 3769546 h 6725057"/>
                <a:gd name="connsiteX59" fmla="*/ 496554 w 6126139"/>
                <a:gd name="connsiteY59" fmla="*/ 4125019 h 6725057"/>
                <a:gd name="connsiteX60" fmla="*/ 446453 w 6126139"/>
                <a:gd name="connsiteY60" fmla="*/ 4265512 h 6725057"/>
                <a:gd name="connsiteX61" fmla="*/ 599139 w 6126139"/>
                <a:gd name="connsiteY61" fmla="*/ 4450107 h 6725057"/>
                <a:gd name="connsiteX62" fmla="*/ 486267 w 6126139"/>
                <a:gd name="connsiteY62" fmla="*/ 4641655 h 6725057"/>
                <a:gd name="connsiteX63" fmla="*/ 546370 w 6126139"/>
                <a:gd name="connsiteY63" fmla="*/ 4717855 h 6725057"/>
                <a:gd name="connsiteX64" fmla="*/ 546942 w 6126139"/>
                <a:gd name="connsiteY64" fmla="*/ 5328217 h 6725057"/>
                <a:gd name="connsiteX65" fmla="*/ 541608 w 6126139"/>
                <a:gd name="connsiteY65" fmla="*/ 5507382 h 6725057"/>
                <a:gd name="connsiteX66" fmla="*/ 939181 w 6126139"/>
                <a:gd name="connsiteY66" fmla="*/ 5820945 h 6725057"/>
                <a:gd name="connsiteX67" fmla="*/ 1403334 w 6126139"/>
                <a:gd name="connsiteY67" fmla="*/ 5838185 h 6725057"/>
                <a:gd name="connsiteX68" fmla="*/ 1929591 w 6126139"/>
                <a:gd name="connsiteY68" fmla="*/ 5900384 h 6725057"/>
                <a:gd name="connsiteX69" fmla="*/ 2225247 w 6126139"/>
                <a:gd name="connsiteY69" fmla="*/ 6706579 h 6725057"/>
                <a:gd name="connsiteX70" fmla="*/ 2224866 w 6126139"/>
                <a:gd name="connsiteY70" fmla="*/ 6724963 h 6725057"/>
                <a:gd name="connsiteX71" fmla="*/ 2177431 w 6126139"/>
                <a:gd name="connsiteY71" fmla="*/ 6725058 h 6725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6126139" h="6725057">
                  <a:moveTo>
                    <a:pt x="2177431" y="6725058"/>
                  </a:moveTo>
                  <a:cubicBezTo>
                    <a:pt x="2176955" y="6724296"/>
                    <a:pt x="2176669" y="6723058"/>
                    <a:pt x="2176098" y="6722867"/>
                  </a:cubicBezTo>
                  <a:cubicBezTo>
                    <a:pt x="2139141" y="6711152"/>
                    <a:pt x="2139903" y="6711247"/>
                    <a:pt x="2142665" y="6671527"/>
                  </a:cubicBezTo>
                  <a:cubicBezTo>
                    <a:pt x="2158572" y="6437593"/>
                    <a:pt x="2095230" y="6076786"/>
                    <a:pt x="1859677" y="5963820"/>
                  </a:cubicBezTo>
                  <a:cubicBezTo>
                    <a:pt x="1660414" y="5868284"/>
                    <a:pt x="1420479" y="5926863"/>
                    <a:pt x="1209310" y="5928196"/>
                  </a:cubicBezTo>
                  <a:cubicBezTo>
                    <a:pt x="933942" y="5929911"/>
                    <a:pt x="646668" y="5869808"/>
                    <a:pt x="495602" y="5616729"/>
                  </a:cubicBezTo>
                  <a:cubicBezTo>
                    <a:pt x="385017" y="5431563"/>
                    <a:pt x="497507" y="5212679"/>
                    <a:pt x="552752" y="5027703"/>
                  </a:cubicBezTo>
                  <a:cubicBezTo>
                    <a:pt x="563801" y="4990555"/>
                    <a:pt x="575040" y="4951979"/>
                    <a:pt x="569325" y="4913689"/>
                  </a:cubicBezTo>
                  <a:cubicBezTo>
                    <a:pt x="559991" y="4851300"/>
                    <a:pt x="509223" y="4805104"/>
                    <a:pt x="465979" y="4759193"/>
                  </a:cubicBezTo>
                  <a:cubicBezTo>
                    <a:pt x="422736" y="4713283"/>
                    <a:pt x="382159" y="4652037"/>
                    <a:pt x="399495" y="4591458"/>
                  </a:cubicBezTo>
                  <a:cubicBezTo>
                    <a:pt x="417021" y="4530212"/>
                    <a:pt x="486458" y="4497256"/>
                    <a:pt x="511032" y="4438582"/>
                  </a:cubicBezTo>
                  <a:cubicBezTo>
                    <a:pt x="436737" y="4416103"/>
                    <a:pt x="377587" y="4349809"/>
                    <a:pt x="363490" y="4273513"/>
                  </a:cubicBezTo>
                  <a:cubicBezTo>
                    <a:pt x="344916" y="4172358"/>
                    <a:pt x="408924" y="4114922"/>
                    <a:pt x="454549" y="4036341"/>
                  </a:cubicBezTo>
                  <a:cubicBezTo>
                    <a:pt x="485505" y="3982905"/>
                    <a:pt x="553514" y="3839078"/>
                    <a:pt x="477695" y="3793644"/>
                  </a:cubicBezTo>
                  <a:cubicBezTo>
                    <a:pt x="450644" y="3777451"/>
                    <a:pt x="417783" y="3775546"/>
                    <a:pt x="386541" y="3771451"/>
                  </a:cubicBezTo>
                  <a:cubicBezTo>
                    <a:pt x="280623" y="3757639"/>
                    <a:pt x="178896" y="3713538"/>
                    <a:pt x="96314" y="3645911"/>
                  </a:cubicBezTo>
                  <a:cubicBezTo>
                    <a:pt x="58119" y="3614574"/>
                    <a:pt x="22971" y="3576664"/>
                    <a:pt x="8112" y="3529611"/>
                  </a:cubicBezTo>
                  <a:cubicBezTo>
                    <a:pt x="-16462" y="3451696"/>
                    <a:pt x="19066" y="3368543"/>
                    <a:pt x="57642" y="3296534"/>
                  </a:cubicBezTo>
                  <a:cubicBezTo>
                    <a:pt x="180515" y="3067458"/>
                    <a:pt x="350060" y="2873243"/>
                    <a:pt x="512842" y="2672551"/>
                  </a:cubicBezTo>
                  <a:cubicBezTo>
                    <a:pt x="622570" y="2537296"/>
                    <a:pt x="734203" y="2403661"/>
                    <a:pt x="829739" y="2257547"/>
                  </a:cubicBezTo>
                  <a:cubicBezTo>
                    <a:pt x="838883" y="2243545"/>
                    <a:pt x="840883" y="2232592"/>
                    <a:pt x="834120" y="2216971"/>
                  </a:cubicBezTo>
                  <a:cubicBezTo>
                    <a:pt x="689912" y="1883310"/>
                    <a:pt x="888794" y="1421061"/>
                    <a:pt x="1065387" y="1136550"/>
                  </a:cubicBezTo>
                  <a:cubicBezTo>
                    <a:pt x="1282748" y="786125"/>
                    <a:pt x="1593263" y="494088"/>
                    <a:pt x="1956165" y="298350"/>
                  </a:cubicBezTo>
                  <a:cubicBezTo>
                    <a:pt x="2426796" y="44508"/>
                    <a:pt x="2976865" y="-25215"/>
                    <a:pt x="3503978" y="7551"/>
                  </a:cubicBezTo>
                  <a:cubicBezTo>
                    <a:pt x="4206447" y="51271"/>
                    <a:pt x="4951207" y="275013"/>
                    <a:pt x="5464032" y="777743"/>
                  </a:cubicBezTo>
                  <a:cubicBezTo>
                    <a:pt x="6165168" y="1465067"/>
                    <a:pt x="6267371" y="2522056"/>
                    <a:pt x="5967238" y="3418740"/>
                  </a:cubicBezTo>
                  <a:cubicBezTo>
                    <a:pt x="5886466" y="3659913"/>
                    <a:pt x="5770452" y="3877559"/>
                    <a:pt x="5624720" y="4085204"/>
                  </a:cubicBezTo>
                  <a:cubicBezTo>
                    <a:pt x="5484702" y="4284562"/>
                    <a:pt x="5331254" y="4484492"/>
                    <a:pt x="5268580" y="4724237"/>
                  </a:cubicBezTo>
                  <a:cubicBezTo>
                    <a:pt x="5163329" y="5126858"/>
                    <a:pt x="5284296" y="5611586"/>
                    <a:pt x="5352780" y="6013731"/>
                  </a:cubicBezTo>
                  <a:cubicBezTo>
                    <a:pt x="5368592" y="6106790"/>
                    <a:pt x="5388023" y="6199373"/>
                    <a:pt x="5400882" y="6292813"/>
                  </a:cubicBezTo>
                  <a:cubicBezTo>
                    <a:pt x="5413741" y="6385968"/>
                    <a:pt x="5373259" y="6459977"/>
                    <a:pt x="5303060" y="6518175"/>
                  </a:cubicBezTo>
                  <a:cubicBezTo>
                    <a:pt x="5231337" y="6577706"/>
                    <a:pt x="5145422" y="6607805"/>
                    <a:pt x="5056458" y="6629141"/>
                  </a:cubicBezTo>
                  <a:cubicBezTo>
                    <a:pt x="4772613" y="6697245"/>
                    <a:pt x="4470289" y="6638857"/>
                    <a:pt x="4201780" y="6537606"/>
                  </a:cubicBezTo>
                  <a:cubicBezTo>
                    <a:pt x="3936603" y="6437498"/>
                    <a:pt x="3664950" y="6303100"/>
                    <a:pt x="3504168" y="6062023"/>
                  </a:cubicBezTo>
                  <a:cubicBezTo>
                    <a:pt x="3338815" y="5814087"/>
                    <a:pt x="3237183" y="5542243"/>
                    <a:pt x="3196035" y="5247444"/>
                  </a:cubicBezTo>
                  <a:cubicBezTo>
                    <a:pt x="3170889" y="5067708"/>
                    <a:pt x="3170222" y="4888162"/>
                    <a:pt x="3196225" y="4708520"/>
                  </a:cubicBezTo>
                  <a:cubicBezTo>
                    <a:pt x="3226229" y="4707472"/>
                    <a:pt x="3252708" y="4705758"/>
                    <a:pt x="3280902" y="4708425"/>
                  </a:cubicBezTo>
                  <a:cubicBezTo>
                    <a:pt x="3263376" y="4834536"/>
                    <a:pt x="3256804" y="4961218"/>
                    <a:pt x="3265377" y="5088187"/>
                  </a:cubicBezTo>
                  <a:cubicBezTo>
                    <a:pt x="3290427" y="5460424"/>
                    <a:pt x="3406728" y="5799704"/>
                    <a:pt x="3635709" y="6097170"/>
                  </a:cubicBezTo>
                  <a:cubicBezTo>
                    <a:pt x="3788109" y="6295100"/>
                    <a:pt x="4084146" y="6415210"/>
                    <a:pt x="4317127" y="6482932"/>
                  </a:cubicBezTo>
                  <a:cubicBezTo>
                    <a:pt x="4580684" y="6559608"/>
                    <a:pt x="5014738" y="6644953"/>
                    <a:pt x="5247244" y="6454548"/>
                  </a:cubicBezTo>
                  <a:cubicBezTo>
                    <a:pt x="5303060" y="6408828"/>
                    <a:pt x="5325634" y="6353583"/>
                    <a:pt x="5312490" y="6278716"/>
                  </a:cubicBezTo>
                  <a:cubicBezTo>
                    <a:pt x="5259531" y="5978774"/>
                    <a:pt x="5217049" y="5679022"/>
                    <a:pt x="5179711" y="5377652"/>
                  </a:cubicBezTo>
                  <a:cubicBezTo>
                    <a:pt x="5143040" y="5081900"/>
                    <a:pt x="5130467" y="4816724"/>
                    <a:pt x="5250101" y="4534308"/>
                  </a:cubicBezTo>
                  <a:cubicBezTo>
                    <a:pt x="5345161" y="4309994"/>
                    <a:pt x="5496894" y="4117113"/>
                    <a:pt x="5631673" y="3916230"/>
                  </a:cubicBezTo>
                  <a:cubicBezTo>
                    <a:pt x="5774738" y="3702966"/>
                    <a:pt x="5862559" y="3489320"/>
                    <a:pt x="5932853" y="3243670"/>
                  </a:cubicBezTo>
                  <a:cubicBezTo>
                    <a:pt x="6184123" y="2365751"/>
                    <a:pt x="6018578" y="1365150"/>
                    <a:pt x="5303917" y="746691"/>
                  </a:cubicBezTo>
                  <a:cubicBezTo>
                    <a:pt x="4742419" y="260821"/>
                    <a:pt x="3936889" y="74988"/>
                    <a:pt x="3209084" y="85466"/>
                  </a:cubicBezTo>
                  <a:cubicBezTo>
                    <a:pt x="2777982" y="91752"/>
                    <a:pt x="2365169" y="178811"/>
                    <a:pt x="1982169" y="383789"/>
                  </a:cubicBezTo>
                  <a:cubicBezTo>
                    <a:pt x="1651365" y="560859"/>
                    <a:pt x="1373807" y="798317"/>
                    <a:pt x="1173210" y="1118262"/>
                  </a:cubicBezTo>
                  <a:cubicBezTo>
                    <a:pt x="1004808" y="1386867"/>
                    <a:pt x="820976" y="1732434"/>
                    <a:pt x="890889" y="2059332"/>
                  </a:cubicBezTo>
                  <a:cubicBezTo>
                    <a:pt x="907558" y="2137437"/>
                    <a:pt x="936895" y="2219447"/>
                    <a:pt x="909844" y="2294695"/>
                  </a:cubicBezTo>
                  <a:cubicBezTo>
                    <a:pt x="897176" y="2330032"/>
                    <a:pt x="873078" y="2359941"/>
                    <a:pt x="849456" y="2389087"/>
                  </a:cubicBezTo>
                  <a:cubicBezTo>
                    <a:pt x="699246" y="2560823"/>
                    <a:pt x="551133" y="2734749"/>
                    <a:pt x="412925" y="2916296"/>
                  </a:cubicBezTo>
                  <a:cubicBezTo>
                    <a:pt x="300720" y="3063553"/>
                    <a:pt x="118888" y="3258148"/>
                    <a:pt x="90599" y="3448172"/>
                  </a:cubicBezTo>
                  <a:cubicBezTo>
                    <a:pt x="87360" y="3469698"/>
                    <a:pt x="86884" y="3492273"/>
                    <a:pt x="93933" y="3512847"/>
                  </a:cubicBezTo>
                  <a:cubicBezTo>
                    <a:pt x="103362" y="3540184"/>
                    <a:pt x="124984" y="3561329"/>
                    <a:pt x="147558" y="3579331"/>
                  </a:cubicBezTo>
                  <a:cubicBezTo>
                    <a:pt x="200517" y="3621813"/>
                    <a:pt x="262335" y="3653150"/>
                    <a:pt x="327962" y="3670867"/>
                  </a:cubicBezTo>
                  <a:cubicBezTo>
                    <a:pt x="404638" y="3691536"/>
                    <a:pt x="526939" y="3696584"/>
                    <a:pt x="576183" y="3769546"/>
                  </a:cubicBezTo>
                  <a:cubicBezTo>
                    <a:pt x="640382" y="3864891"/>
                    <a:pt x="550656" y="4042342"/>
                    <a:pt x="496554" y="4125019"/>
                  </a:cubicBezTo>
                  <a:cubicBezTo>
                    <a:pt x="468360" y="4167976"/>
                    <a:pt x="433023" y="4215887"/>
                    <a:pt x="446453" y="4265512"/>
                  </a:cubicBezTo>
                  <a:cubicBezTo>
                    <a:pt x="468075" y="4345427"/>
                    <a:pt x="601044" y="4367335"/>
                    <a:pt x="599139" y="4450107"/>
                  </a:cubicBezTo>
                  <a:cubicBezTo>
                    <a:pt x="597424" y="4527069"/>
                    <a:pt x="473218" y="4565740"/>
                    <a:pt x="486267" y="4641655"/>
                  </a:cubicBezTo>
                  <a:cubicBezTo>
                    <a:pt x="491887" y="4674230"/>
                    <a:pt x="521796" y="4695757"/>
                    <a:pt x="546370" y="4717855"/>
                  </a:cubicBezTo>
                  <a:cubicBezTo>
                    <a:pt x="749253" y="4899877"/>
                    <a:pt x="594852" y="5120381"/>
                    <a:pt x="546942" y="5328217"/>
                  </a:cubicBezTo>
                  <a:cubicBezTo>
                    <a:pt x="533226" y="5387653"/>
                    <a:pt x="524367" y="5448136"/>
                    <a:pt x="541608" y="5507382"/>
                  </a:cubicBezTo>
                  <a:cubicBezTo>
                    <a:pt x="592662" y="5683499"/>
                    <a:pt x="769255" y="5783892"/>
                    <a:pt x="939181" y="5820945"/>
                  </a:cubicBezTo>
                  <a:cubicBezTo>
                    <a:pt x="1090914" y="5853997"/>
                    <a:pt x="1248172" y="5844757"/>
                    <a:pt x="1403334" y="5838185"/>
                  </a:cubicBezTo>
                  <a:cubicBezTo>
                    <a:pt x="1576118" y="5830946"/>
                    <a:pt x="1772428" y="5812372"/>
                    <a:pt x="1929591" y="5900384"/>
                  </a:cubicBezTo>
                  <a:cubicBezTo>
                    <a:pt x="2183051" y="6042306"/>
                    <a:pt x="2250583" y="6444547"/>
                    <a:pt x="2225247" y="6706579"/>
                  </a:cubicBezTo>
                  <a:cubicBezTo>
                    <a:pt x="2224675" y="6712675"/>
                    <a:pt x="2224961" y="6718771"/>
                    <a:pt x="2224866" y="6724963"/>
                  </a:cubicBezTo>
                  <a:cubicBezTo>
                    <a:pt x="2208959" y="6725058"/>
                    <a:pt x="2193147" y="6725058"/>
                    <a:pt x="2177431" y="6725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61">
              <a:extLst>
                <a:ext uri="{FF2B5EF4-FFF2-40B4-BE49-F238E27FC236}">
                  <a16:creationId xmlns:a16="http://schemas.microsoft.com/office/drawing/2014/main" id="{74499CE2-A758-4DD1-BC0F-74060324818B}"/>
                </a:ext>
              </a:extLst>
            </p:cNvPr>
            <p:cNvSpPr/>
            <p:nvPr/>
          </p:nvSpPr>
          <p:spPr>
            <a:xfrm>
              <a:off x="5925620" y="4385213"/>
              <a:ext cx="776730" cy="131447"/>
            </a:xfrm>
            <a:custGeom>
              <a:avLst/>
              <a:gdLst>
                <a:gd name="connsiteX0" fmla="*/ 751118 w 776730"/>
                <a:gd name="connsiteY0" fmla="*/ 2 h 131447"/>
                <a:gd name="connsiteX1" fmla="*/ 776550 w 776730"/>
                <a:gd name="connsiteY1" fmla="*/ 24576 h 131447"/>
                <a:gd name="connsiteX2" fmla="*/ 776550 w 776730"/>
                <a:gd name="connsiteY2" fmla="*/ 103348 h 131447"/>
                <a:gd name="connsiteX3" fmla="*/ 748927 w 776730"/>
                <a:gd name="connsiteY3" fmla="*/ 131446 h 131447"/>
                <a:gd name="connsiteX4" fmla="*/ 24170 w 776730"/>
                <a:gd name="connsiteY4" fmla="*/ 131351 h 131447"/>
                <a:gd name="connsiteX5" fmla="*/ 262 w 776730"/>
                <a:gd name="connsiteY5" fmla="*/ 107824 h 131447"/>
                <a:gd name="connsiteX6" fmla="*/ 167 w 776730"/>
                <a:gd name="connsiteY6" fmla="*/ 26481 h 131447"/>
                <a:gd name="connsiteX7" fmla="*/ 26265 w 776730"/>
                <a:gd name="connsiteY7" fmla="*/ 97 h 131447"/>
                <a:gd name="connsiteX8" fmla="*/ 751118 w 776730"/>
                <a:gd name="connsiteY8" fmla="*/ 2 h 131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6730" h="131447">
                  <a:moveTo>
                    <a:pt x="751118" y="2"/>
                  </a:moveTo>
                  <a:cubicBezTo>
                    <a:pt x="770263" y="-94"/>
                    <a:pt x="777883" y="4288"/>
                    <a:pt x="776550" y="24576"/>
                  </a:cubicBezTo>
                  <a:cubicBezTo>
                    <a:pt x="774835" y="50770"/>
                    <a:pt x="774835" y="77154"/>
                    <a:pt x="776550" y="103348"/>
                  </a:cubicBezTo>
                  <a:cubicBezTo>
                    <a:pt x="777978" y="124969"/>
                    <a:pt x="771120" y="131542"/>
                    <a:pt x="748927" y="131446"/>
                  </a:cubicBezTo>
                  <a:cubicBezTo>
                    <a:pt x="587002" y="130494"/>
                    <a:pt x="103799" y="130494"/>
                    <a:pt x="24170" y="131351"/>
                  </a:cubicBezTo>
                  <a:cubicBezTo>
                    <a:pt x="6072" y="131542"/>
                    <a:pt x="-690" y="126589"/>
                    <a:pt x="262" y="107824"/>
                  </a:cubicBezTo>
                  <a:cubicBezTo>
                    <a:pt x="1691" y="80773"/>
                    <a:pt x="1881" y="53532"/>
                    <a:pt x="167" y="26481"/>
                  </a:cubicBezTo>
                  <a:cubicBezTo>
                    <a:pt x="-1167" y="5907"/>
                    <a:pt x="5310" y="-94"/>
                    <a:pt x="26265" y="97"/>
                  </a:cubicBezTo>
                  <a:cubicBezTo>
                    <a:pt x="147995" y="954"/>
                    <a:pt x="631198" y="859"/>
                    <a:pt x="751118" y="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62">
              <a:extLst>
                <a:ext uri="{FF2B5EF4-FFF2-40B4-BE49-F238E27FC236}">
                  <a16:creationId xmlns:a16="http://schemas.microsoft.com/office/drawing/2014/main" id="{29938BBE-9860-4306-89CC-94B31615DBB5}"/>
                </a:ext>
              </a:extLst>
            </p:cNvPr>
            <p:cNvSpPr/>
            <p:nvPr/>
          </p:nvSpPr>
          <p:spPr>
            <a:xfrm>
              <a:off x="5925624" y="4127274"/>
              <a:ext cx="776759" cy="128687"/>
            </a:xfrm>
            <a:custGeom>
              <a:avLst/>
              <a:gdLst>
                <a:gd name="connsiteX0" fmla="*/ 750829 w 776759"/>
                <a:gd name="connsiteY0" fmla="*/ 3 h 128687"/>
                <a:gd name="connsiteX1" fmla="*/ 776451 w 776759"/>
                <a:gd name="connsiteY1" fmla="*/ 27340 h 128687"/>
                <a:gd name="connsiteX2" fmla="*/ 776546 w 776759"/>
                <a:gd name="connsiteY2" fmla="*/ 100778 h 128687"/>
                <a:gd name="connsiteX3" fmla="*/ 748828 w 776759"/>
                <a:gd name="connsiteY3" fmla="*/ 128686 h 128687"/>
                <a:gd name="connsiteX4" fmla="*/ 24452 w 776759"/>
                <a:gd name="connsiteY4" fmla="*/ 128496 h 128687"/>
                <a:gd name="connsiteX5" fmla="*/ 259 w 776759"/>
                <a:gd name="connsiteY5" fmla="*/ 105350 h 128687"/>
                <a:gd name="connsiteX6" fmla="*/ 163 w 776759"/>
                <a:gd name="connsiteY6" fmla="*/ 26673 h 128687"/>
                <a:gd name="connsiteX7" fmla="*/ 26357 w 776759"/>
                <a:gd name="connsiteY7" fmla="*/ 99 h 128687"/>
                <a:gd name="connsiteX8" fmla="*/ 750829 w 776759"/>
                <a:gd name="connsiteY8" fmla="*/ 3 h 128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6759" h="128687">
                  <a:moveTo>
                    <a:pt x="750829" y="3"/>
                  </a:moveTo>
                  <a:cubicBezTo>
                    <a:pt x="772831" y="-187"/>
                    <a:pt x="777594" y="7719"/>
                    <a:pt x="776451" y="27340"/>
                  </a:cubicBezTo>
                  <a:cubicBezTo>
                    <a:pt x="775117" y="51724"/>
                    <a:pt x="774736" y="76394"/>
                    <a:pt x="776546" y="100778"/>
                  </a:cubicBezTo>
                  <a:cubicBezTo>
                    <a:pt x="778165" y="122781"/>
                    <a:pt x="770736" y="128781"/>
                    <a:pt x="748828" y="128686"/>
                  </a:cubicBezTo>
                  <a:cubicBezTo>
                    <a:pt x="574711" y="127829"/>
                    <a:pt x="91794" y="127734"/>
                    <a:pt x="24452" y="128496"/>
                  </a:cubicBezTo>
                  <a:cubicBezTo>
                    <a:pt x="6831" y="128686"/>
                    <a:pt x="-789" y="124400"/>
                    <a:pt x="259" y="105350"/>
                  </a:cubicBezTo>
                  <a:cubicBezTo>
                    <a:pt x="1782" y="79156"/>
                    <a:pt x="1973" y="52772"/>
                    <a:pt x="163" y="26673"/>
                  </a:cubicBezTo>
                  <a:cubicBezTo>
                    <a:pt x="-1170" y="5909"/>
                    <a:pt x="5497" y="-92"/>
                    <a:pt x="26357" y="99"/>
                  </a:cubicBezTo>
                  <a:cubicBezTo>
                    <a:pt x="147134" y="956"/>
                    <a:pt x="630147" y="1051"/>
                    <a:pt x="750829" y="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63">
              <a:extLst>
                <a:ext uri="{FF2B5EF4-FFF2-40B4-BE49-F238E27FC236}">
                  <a16:creationId xmlns:a16="http://schemas.microsoft.com/office/drawing/2014/main" id="{5538BC1B-9254-4154-8573-37E2DD1F21AD}"/>
                </a:ext>
              </a:extLst>
            </p:cNvPr>
            <p:cNvSpPr/>
            <p:nvPr/>
          </p:nvSpPr>
          <p:spPr>
            <a:xfrm>
              <a:off x="6055020" y="4643056"/>
              <a:ext cx="517365" cy="131170"/>
            </a:xfrm>
            <a:custGeom>
              <a:avLst/>
              <a:gdLst>
                <a:gd name="connsiteX0" fmla="*/ 25454 w 517365"/>
                <a:gd name="connsiteY0" fmla="*/ 131159 h 131170"/>
                <a:gd name="connsiteX1" fmla="*/ 117 w 517365"/>
                <a:gd name="connsiteY1" fmla="*/ 106299 h 131170"/>
                <a:gd name="connsiteX2" fmla="*/ 308 w 517365"/>
                <a:gd name="connsiteY2" fmla="*/ 19717 h 131170"/>
                <a:gd name="connsiteX3" fmla="*/ 19834 w 517365"/>
                <a:gd name="connsiteY3" fmla="*/ 0 h 131170"/>
                <a:gd name="connsiteX4" fmla="*/ 497322 w 517365"/>
                <a:gd name="connsiteY4" fmla="*/ 0 h 131170"/>
                <a:gd name="connsiteX5" fmla="*/ 517229 w 517365"/>
                <a:gd name="connsiteY5" fmla="*/ 19050 h 131170"/>
                <a:gd name="connsiteX6" fmla="*/ 517325 w 517365"/>
                <a:gd name="connsiteY6" fmla="*/ 110871 h 131170"/>
                <a:gd name="connsiteX7" fmla="*/ 495608 w 517365"/>
                <a:gd name="connsiteY7" fmla="*/ 130874 h 131170"/>
                <a:gd name="connsiteX8" fmla="*/ 25454 w 517365"/>
                <a:gd name="connsiteY8" fmla="*/ 131159 h 131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7365" h="131170">
                  <a:moveTo>
                    <a:pt x="25454" y="131159"/>
                  </a:moveTo>
                  <a:cubicBezTo>
                    <a:pt x="6118" y="131445"/>
                    <a:pt x="-1026" y="126397"/>
                    <a:pt x="117" y="106299"/>
                  </a:cubicBezTo>
                  <a:cubicBezTo>
                    <a:pt x="1736" y="77534"/>
                    <a:pt x="1165" y="48578"/>
                    <a:pt x="308" y="19717"/>
                  </a:cubicBezTo>
                  <a:cubicBezTo>
                    <a:pt x="-73" y="5048"/>
                    <a:pt x="4879" y="0"/>
                    <a:pt x="19834" y="0"/>
                  </a:cubicBezTo>
                  <a:cubicBezTo>
                    <a:pt x="178996" y="381"/>
                    <a:pt x="338159" y="381"/>
                    <a:pt x="497322" y="0"/>
                  </a:cubicBezTo>
                  <a:cubicBezTo>
                    <a:pt x="511610" y="0"/>
                    <a:pt x="517705" y="3715"/>
                    <a:pt x="517229" y="19050"/>
                  </a:cubicBezTo>
                  <a:cubicBezTo>
                    <a:pt x="516277" y="49625"/>
                    <a:pt x="516086" y="80296"/>
                    <a:pt x="517325" y="110871"/>
                  </a:cubicBezTo>
                  <a:cubicBezTo>
                    <a:pt x="517991" y="128111"/>
                    <a:pt x="510467" y="130874"/>
                    <a:pt x="495608" y="130874"/>
                  </a:cubicBezTo>
                  <a:cubicBezTo>
                    <a:pt x="416836" y="130874"/>
                    <a:pt x="75269" y="130302"/>
                    <a:pt x="25454" y="1311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64">
              <a:extLst>
                <a:ext uri="{FF2B5EF4-FFF2-40B4-BE49-F238E27FC236}">
                  <a16:creationId xmlns:a16="http://schemas.microsoft.com/office/drawing/2014/main" id="{89FFB4C6-63B8-4FD1-8C61-A154BD7A9B8F}"/>
                </a:ext>
              </a:extLst>
            </p:cNvPr>
            <p:cNvSpPr/>
            <p:nvPr/>
          </p:nvSpPr>
          <p:spPr>
            <a:xfrm>
              <a:off x="5147286" y="1162502"/>
              <a:ext cx="2325139" cy="2834763"/>
            </a:xfrm>
            <a:custGeom>
              <a:avLst/>
              <a:gdLst>
                <a:gd name="connsiteX0" fmla="*/ 2301359 w 2325139"/>
                <a:gd name="connsiteY0" fmla="*/ 902042 h 2834763"/>
                <a:gd name="connsiteX1" fmla="*/ 1949886 w 2325139"/>
                <a:gd name="connsiteY1" fmla="*/ 307015 h 2834763"/>
                <a:gd name="connsiteX2" fmla="*/ 971002 w 2325139"/>
                <a:gd name="connsiteY2" fmla="*/ 15836 h 2834763"/>
                <a:gd name="connsiteX3" fmla="*/ 242720 w 2325139"/>
                <a:gd name="connsiteY3" fmla="*/ 442270 h 2834763"/>
                <a:gd name="connsiteX4" fmla="*/ 6405 w 2325139"/>
                <a:gd name="connsiteY4" fmla="*/ 1229987 h 2834763"/>
                <a:gd name="connsiteX5" fmla="*/ 249483 w 2325139"/>
                <a:gd name="connsiteY5" fmla="*/ 1818633 h 2834763"/>
                <a:gd name="connsiteX6" fmla="*/ 495800 w 2325139"/>
                <a:gd name="connsiteY6" fmla="*/ 2180678 h 2834763"/>
                <a:gd name="connsiteX7" fmla="*/ 644485 w 2325139"/>
                <a:gd name="connsiteY7" fmla="*/ 2806756 h 2834763"/>
                <a:gd name="connsiteX8" fmla="*/ 671250 w 2325139"/>
                <a:gd name="connsiteY8" fmla="*/ 2834760 h 2834763"/>
                <a:gd name="connsiteX9" fmla="*/ 1162264 w 2325139"/>
                <a:gd name="connsiteY9" fmla="*/ 2834188 h 2834763"/>
                <a:gd name="connsiteX10" fmla="*/ 1653278 w 2325139"/>
                <a:gd name="connsiteY10" fmla="*/ 2834760 h 2834763"/>
                <a:gd name="connsiteX11" fmla="*/ 1681567 w 2325139"/>
                <a:gd name="connsiteY11" fmla="*/ 2805327 h 2834763"/>
                <a:gd name="connsiteX12" fmla="*/ 1702712 w 2325139"/>
                <a:gd name="connsiteY12" fmla="*/ 2525959 h 2834763"/>
                <a:gd name="connsiteX13" fmla="*/ 1892546 w 2325139"/>
                <a:gd name="connsiteY13" fmla="*/ 2067140 h 2834763"/>
                <a:gd name="connsiteX14" fmla="*/ 2127718 w 2325139"/>
                <a:gd name="connsiteY14" fmla="*/ 1741670 h 2834763"/>
                <a:gd name="connsiteX15" fmla="*/ 2301359 w 2325139"/>
                <a:gd name="connsiteY15" fmla="*/ 902042 h 2834763"/>
                <a:gd name="connsiteX16" fmla="*/ 1992272 w 2325139"/>
                <a:gd name="connsiteY16" fmla="*/ 1704809 h 2834763"/>
                <a:gd name="connsiteX17" fmla="*/ 1679948 w 2325139"/>
                <a:gd name="connsiteY17" fmla="*/ 2179059 h 2834763"/>
                <a:gd name="connsiteX18" fmla="*/ 1552694 w 2325139"/>
                <a:gd name="connsiteY18" fmla="*/ 2678550 h 2834763"/>
                <a:gd name="connsiteX19" fmla="*/ 1524595 w 2325139"/>
                <a:gd name="connsiteY19" fmla="*/ 2706648 h 2834763"/>
                <a:gd name="connsiteX20" fmla="*/ 1448490 w 2325139"/>
                <a:gd name="connsiteY20" fmla="*/ 2706553 h 2834763"/>
                <a:gd name="connsiteX21" fmla="*/ 1423630 w 2325139"/>
                <a:gd name="connsiteY21" fmla="*/ 2681407 h 2834763"/>
                <a:gd name="connsiteX22" fmla="*/ 1424106 w 2325139"/>
                <a:gd name="connsiteY22" fmla="*/ 2250687 h 2834763"/>
                <a:gd name="connsiteX23" fmla="*/ 1423916 w 2325139"/>
                <a:gd name="connsiteY23" fmla="*/ 1827776 h 2834763"/>
                <a:gd name="connsiteX24" fmla="*/ 1434393 w 2325139"/>
                <a:gd name="connsiteY24" fmla="*/ 1782628 h 2834763"/>
                <a:gd name="connsiteX25" fmla="*/ 1669185 w 2325139"/>
                <a:gd name="connsiteY25" fmla="*/ 1313522 h 2834763"/>
                <a:gd name="connsiteX26" fmla="*/ 1653754 w 2325139"/>
                <a:gd name="connsiteY26" fmla="*/ 1286852 h 2834763"/>
                <a:gd name="connsiteX27" fmla="*/ 1561838 w 2325139"/>
                <a:gd name="connsiteY27" fmla="*/ 1286566 h 2834763"/>
                <a:gd name="connsiteX28" fmla="*/ 1535549 w 2325139"/>
                <a:gd name="connsiteY28" fmla="*/ 1302949 h 2834763"/>
                <a:gd name="connsiteX29" fmla="*/ 1298567 w 2325139"/>
                <a:gd name="connsiteY29" fmla="*/ 1791582 h 2834763"/>
                <a:gd name="connsiteX30" fmla="*/ 1292947 w 2325139"/>
                <a:gd name="connsiteY30" fmla="*/ 1827300 h 2834763"/>
                <a:gd name="connsiteX31" fmla="*/ 1293423 w 2325139"/>
                <a:gd name="connsiteY31" fmla="*/ 2675692 h 2834763"/>
                <a:gd name="connsiteX32" fmla="*/ 1263705 w 2325139"/>
                <a:gd name="connsiteY32" fmla="*/ 2706744 h 2834763"/>
                <a:gd name="connsiteX33" fmla="*/ 1061489 w 2325139"/>
                <a:gd name="connsiteY33" fmla="*/ 2706553 h 2834763"/>
                <a:gd name="connsiteX34" fmla="*/ 1035391 w 2325139"/>
                <a:gd name="connsiteY34" fmla="*/ 2679883 h 2834763"/>
                <a:gd name="connsiteX35" fmla="*/ 1036058 w 2325139"/>
                <a:gd name="connsiteY35" fmla="*/ 1828919 h 2834763"/>
                <a:gd name="connsiteX36" fmla="*/ 1025389 w 2325139"/>
                <a:gd name="connsiteY36" fmla="*/ 1781199 h 2834763"/>
                <a:gd name="connsiteX37" fmla="*/ 797742 w 2325139"/>
                <a:gd name="connsiteY37" fmla="*/ 1311426 h 2834763"/>
                <a:gd name="connsiteX38" fmla="*/ 758118 w 2325139"/>
                <a:gd name="connsiteY38" fmla="*/ 1286376 h 2834763"/>
                <a:gd name="connsiteX39" fmla="*/ 671536 w 2325139"/>
                <a:gd name="connsiteY39" fmla="*/ 1286566 h 2834763"/>
                <a:gd name="connsiteX40" fmla="*/ 657915 w 2325139"/>
                <a:gd name="connsiteY40" fmla="*/ 1310188 h 2834763"/>
                <a:gd name="connsiteX41" fmla="*/ 891944 w 2325139"/>
                <a:gd name="connsiteY41" fmla="*/ 1776913 h 2834763"/>
                <a:gd name="connsiteX42" fmla="*/ 905184 w 2325139"/>
                <a:gd name="connsiteY42" fmla="*/ 1831968 h 2834763"/>
                <a:gd name="connsiteX43" fmla="*/ 905470 w 2325139"/>
                <a:gd name="connsiteY43" fmla="*/ 2675120 h 2834763"/>
                <a:gd name="connsiteX44" fmla="*/ 873561 w 2325139"/>
                <a:gd name="connsiteY44" fmla="*/ 2706744 h 2834763"/>
                <a:gd name="connsiteX45" fmla="*/ 797456 w 2325139"/>
                <a:gd name="connsiteY45" fmla="*/ 2706458 h 2834763"/>
                <a:gd name="connsiteX46" fmla="*/ 777073 w 2325139"/>
                <a:gd name="connsiteY46" fmla="*/ 2687503 h 2834763"/>
                <a:gd name="connsiteX47" fmla="*/ 498371 w 2325139"/>
                <a:gd name="connsiteY47" fmla="*/ 1926170 h 2834763"/>
                <a:gd name="connsiteX48" fmla="*/ 317206 w 2325139"/>
                <a:gd name="connsiteY48" fmla="*/ 1681377 h 2834763"/>
                <a:gd name="connsiteX49" fmla="*/ 445031 w 2325139"/>
                <a:gd name="connsiteY49" fmla="*/ 423125 h 2834763"/>
                <a:gd name="connsiteX50" fmla="*/ 844129 w 2325139"/>
                <a:gd name="connsiteY50" fmla="*/ 178237 h 2834763"/>
                <a:gd name="connsiteX51" fmla="*/ 1855112 w 2325139"/>
                <a:gd name="connsiteY51" fmla="*/ 399026 h 2834763"/>
                <a:gd name="connsiteX52" fmla="*/ 2128861 w 2325139"/>
                <a:gd name="connsiteY52" fmla="*/ 778217 h 2834763"/>
                <a:gd name="connsiteX53" fmla="*/ 1992272 w 2325139"/>
                <a:gd name="connsiteY53" fmla="*/ 1704809 h 2834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325139" h="2834763">
                  <a:moveTo>
                    <a:pt x="2301359" y="902042"/>
                  </a:moveTo>
                  <a:cubicBezTo>
                    <a:pt x="2251353" y="664488"/>
                    <a:pt x="2130480" y="467702"/>
                    <a:pt x="1949886" y="307015"/>
                  </a:cubicBezTo>
                  <a:cubicBezTo>
                    <a:pt x="1669185" y="57174"/>
                    <a:pt x="1341524" y="-41505"/>
                    <a:pt x="971002" y="15836"/>
                  </a:cubicBezTo>
                  <a:cubicBezTo>
                    <a:pt x="673917" y="61841"/>
                    <a:pt x="431411" y="210146"/>
                    <a:pt x="242720" y="442270"/>
                  </a:cubicBezTo>
                  <a:cubicBezTo>
                    <a:pt x="56507" y="671251"/>
                    <a:pt x="-24456" y="935093"/>
                    <a:pt x="6405" y="1229987"/>
                  </a:cubicBezTo>
                  <a:cubicBezTo>
                    <a:pt x="29456" y="1449539"/>
                    <a:pt x="114514" y="1644420"/>
                    <a:pt x="249483" y="1818633"/>
                  </a:cubicBezTo>
                  <a:cubicBezTo>
                    <a:pt x="339018" y="1934171"/>
                    <a:pt x="426077" y="2052185"/>
                    <a:pt x="495800" y="2180678"/>
                  </a:cubicBezTo>
                  <a:cubicBezTo>
                    <a:pt x="601337" y="2375178"/>
                    <a:pt x="648009" y="2585586"/>
                    <a:pt x="644485" y="2806756"/>
                  </a:cubicBezTo>
                  <a:cubicBezTo>
                    <a:pt x="644104" y="2828283"/>
                    <a:pt x="648676" y="2834950"/>
                    <a:pt x="671250" y="2834760"/>
                  </a:cubicBezTo>
                  <a:cubicBezTo>
                    <a:pt x="834889" y="2833807"/>
                    <a:pt x="998624" y="2834188"/>
                    <a:pt x="1162264" y="2834188"/>
                  </a:cubicBezTo>
                  <a:cubicBezTo>
                    <a:pt x="1325903" y="2834188"/>
                    <a:pt x="1489638" y="2833617"/>
                    <a:pt x="1653278" y="2834760"/>
                  </a:cubicBezTo>
                  <a:cubicBezTo>
                    <a:pt x="1677185" y="2834950"/>
                    <a:pt x="1682519" y="2828092"/>
                    <a:pt x="1681567" y="2805327"/>
                  </a:cubicBezTo>
                  <a:cubicBezTo>
                    <a:pt x="1677471" y="2711411"/>
                    <a:pt x="1684234" y="2618161"/>
                    <a:pt x="1702712" y="2525959"/>
                  </a:cubicBezTo>
                  <a:cubicBezTo>
                    <a:pt x="1735860" y="2360605"/>
                    <a:pt x="1789866" y="2204204"/>
                    <a:pt x="1892546" y="2067140"/>
                  </a:cubicBezTo>
                  <a:cubicBezTo>
                    <a:pt x="1972841" y="1959984"/>
                    <a:pt x="2053899" y="1853208"/>
                    <a:pt x="2127718" y="1741670"/>
                  </a:cubicBezTo>
                  <a:cubicBezTo>
                    <a:pt x="2297168" y="1485734"/>
                    <a:pt x="2365557" y="1206747"/>
                    <a:pt x="2301359" y="902042"/>
                  </a:cubicBezTo>
                  <a:close/>
                  <a:moveTo>
                    <a:pt x="1992272" y="1704809"/>
                  </a:moveTo>
                  <a:cubicBezTo>
                    <a:pt x="1878830" y="1856637"/>
                    <a:pt x="1766625" y="2009609"/>
                    <a:pt x="1679948" y="2179059"/>
                  </a:cubicBezTo>
                  <a:cubicBezTo>
                    <a:pt x="1599842" y="2335650"/>
                    <a:pt x="1559266" y="2503004"/>
                    <a:pt x="1552694" y="2678550"/>
                  </a:cubicBezTo>
                  <a:cubicBezTo>
                    <a:pt x="1551932" y="2699504"/>
                    <a:pt x="1547074" y="2708363"/>
                    <a:pt x="1524595" y="2706648"/>
                  </a:cubicBezTo>
                  <a:cubicBezTo>
                    <a:pt x="1499354" y="2704648"/>
                    <a:pt x="1473827" y="2705029"/>
                    <a:pt x="1448490" y="2706553"/>
                  </a:cubicBezTo>
                  <a:cubicBezTo>
                    <a:pt x="1428678" y="2707791"/>
                    <a:pt x="1423535" y="2700933"/>
                    <a:pt x="1423630" y="2681407"/>
                  </a:cubicBezTo>
                  <a:cubicBezTo>
                    <a:pt x="1424487" y="2537865"/>
                    <a:pt x="1424106" y="2394228"/>
                    <a:pt x="1424106" y="2250687"/>
                  </a:cubicBezTo>
                  <a:cubicBezTo>
                    <a:pt x="1424106" y="2109717"/>
                    <a:pt x="1424297" y="1968746"/>
                    <a:pt x="1423916" y="1827776"/>
                  </a:cubicBezTo>
                  <a:cubicBezTo>
                    <a:pt x="1423916" y="1811584"/>
                    <a:pt x="1427059" y="1797201"/>
                    <a:pt x="1434393" y="1782628"/>
                  </a:cubicBezTo>
                  <a:cubicBezTo>
                    <a:pt x="1512974" y="1626418"/>
                    <a:pt x="1591079" y="1469922"/>
                    <a:pt x="1669185" y="1313522"/>
                  </a:cubicBezTo>
                  <a:cubicBezTo>
                    <a:pt x="1682424" y="1287042"/>
                    <a:pt x="1682329" y="1286947"/>
                    <a:pt x="1653754" y="1286852"/>
                  </a:cubicBezTo>
                  <a:cubicBezTo>
                    <a:pt x="1623083" y="1286756"/>
                    <a:pt x="1592413" y="1287423"/>
                    <a:pt x="1561838" y="1286566"/>
                  </a:cubicBezTo>
                  <a:cubicBezTo>
                    <a:pt x="1548503" y="1286185"/>
                    <a:pt x="1541359" y="1291138"/>
                    <a:pt x="1535549" y="1302949"/>
                  </a:cubicBezTo>
                  <a:cubicBezTo>
                    <a:pt x="1456872" y="1465922"/>
                    <a:pt x="1377815" y="1628799"/>
                    <a:pt x="1298567" y="1791582"/>
                  </a:cubicBezTo>
                  <a:cubicBezTo>
                    <a:pt x="1292852" y="1803297"/>
                    <a:pt x="1292947" y="1815108"/>
                    <a:pt x="1292947" y="1827300"/>
                  </a:cubicBezTo>
                  <a:cubicBezTo>
                    <a:pt x="1292947" y="2110097"/>
                    <a:pt x="1292661" y="2392895"/>
                    <a:pt x="1293423" y="2675692"/>
                  </a:cubicBezTo>
                  <a:cubicBezTo>
                    <a:pt x="1293519" y="2698743"/>
                    <a:pt x="1288851" y="2707410"/>
                    <a:pt x="1263705" y="2706744"/>
                  </a:cubicBezTo>
                  <a:cubicBezTo>
                    <a:pt x="1196363" y="2704934"/>
                    <a:pt x="1128927" y="2705315"/>
                    <a:pt x="1061489" y="2706553"/>
                  </a:cubicBezTo>
                  <a:cubicBezTo>
                    <a:pt x="1040534" y="2706934"/>
                    <a:pt x="1035391" y="2700267"/>
                    <a:pt x="1035391" y="2679883"/>
                  </a:cubicBezTo>
                  <a:cubicBezTo>
                    <a:pt x="1036058" y="2396228"/>
                    <a:pt x="1035772" y="2112574"/>
                    <a:pt x="1036058" y="1828919"/>
                  </a:cubicBezTo>
                  <a:cubicBezTo>
                    <a:pt x="1036058" y="1811870"/>
                    <a:pt x="1032914" y="1796630"/>
                    <a:pt x="1025389" y="1781199"/>
                  </a:cubicBezTo>
                  <a:cubicBezTo>
                    <a:pt x="948999" y="1624799"/>
                    <a:pt x="872989" y="1468303"/>
                    <a:pt x="797742" y="1311426"/>
                  </a:cubicBezTo>
                  <a:cubicBezTo>
                    <a:pt x="788979" y="1293043"/>
                    <a:pt x="779073" y="1284947"/>
                    <a:pt x="758118" y="1286376"/>
                  </a:cubicBezTo>
                  <a:cubicBezTo>
                    <a:pt x="729353" y="1288376"/>
                    <a:pt x="700301" y="1287899"/>
                    <a:pt x="671536" y="1286566"/>
                  </a:cubicBezTo>
                  <a:cubicBezTo>
                    <a:pt x="649057" y="1285518"/>
                    <a:pt x="649247" y="1292948"/>
                    <a:pt x="657915" y="1310188"/>
                  </a:cubicBezTo>
                  <a:cubicBezTo>
                    <a:pt x="736211" y="1465636"/>
                    <a:pt x="813649" y="1621465"/>
                    <a:pt x="891944" y="1776913"/>
                  </a:cubicBezTo>
                  <a:cubicBezTo>
                    <a:pt x="900898" y="1794629"/>
                    <a:pt x="905184" y="1812060"/>
                    <a:pt x="905184" y="1831968"/>
                  </a:cubicBezTo>
                  <a:cubicBezTo>
                    <a:pt x="904803" y="2113050"/>
                    <a:pt x="904517" y="2394038"/>
                    <a:pt x="905470" y="2675120"/>
                  </a:cubicBezTo>
                  <a:cubicBezTo>
                    <a:pt x="905565" y="2700647"/>
                    <a:pt x="898993" y="2709029"/>
                    <a:pt x="873561" y="2706744"/>
                  </a:cubicBezTo>
                  <a:cubicBezTo>
                    <a:pt x="848415" y="2704553"/>
                    <a:pt x="822793" y="2705696"/>
                    <a:pt x="797456" y="2706458"/>
                  </a:cubicBezTo>
                  <a:cubicBezTo>
                    <a:pt x="783455" y="2706839"/>
                    <a:pt x="777359" y="2703029"/>
                    <a:pt x="777073" y="2687503"/>
                  </a:cubicBezTo>
                  <a:cubicBezTo>
                    <a:pt x="771358" y="2401848"/>
                    <a:pt x="662106" y="2153912"/>
                    <a:pt x="498371" y="1926170"/>
                  </a:cubicBezTo>
                  <a:cubicBezTo>
                    <a:pt x="439126" y="1843778"/>
                    <a:pt x="377880" y="1762721"/>
                    <a:pt x="317206" y="1681377"/>
                  </a:cubicBezTo>
                  <a:cubicBezTo>
                    <a:pt x="27170" y="1292090"/>
                    <a:pt x="84415" y="747070"/>
                    <a:pt x="445031" y="423125"/>
                  </a:cubicBezTo>
                  <a:cubicBezTo>
                    <a:pt x="563998" y="316254"/>
                    <a:pt x="690776" y="224814"/>
                    <a:pt x="844129" y="178237"/>
                  </a:cubicBezTo>
                  <a:cubicBezTo>
                    <a:pt x="1221414" y="63556"/>
                    <a:pt x="1558885" y="137470"/>
                    <a:pt x="1855112" y="399026"/>
                  </a:cubicBezTo>
                  <a:cubicBezTo>
                    <a:pt x="1975127" y="504944"/>
                    <a:pt x="2073044" y="627055"/>
                    <a:pt x="2128861" y="778217"/>
                  </a:cubicBezTo>
                  <a:cubicBezTo>
                    <a:pt x="2252210" y="1111306"/>
                    <a:pt x="2205061" y="1420011"/>
                    <a:pt x="1992272" y="17048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2" name="Rectangle 21"/>
          <p:cNvSpPr/>
          <p:nvPr/>
        </p:nvSpPr>
        <p:spPr>
          <a:xfrm>
            <a:off x="3855253" y="6360344"/>
            <a:ext cx="450624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Sh.Badri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MSc Community Health Nursing</a:t>
            </a:r>
          </a:p>
        </p:txBody>
      </p:sp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E126D73-08CE-8438-CB97-C2ED0DB81D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852318" y="10838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712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ALLPPT-30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8BA16"/>
      </a:accent1>
      <a:accent2>
        <a:srgbClr val="454545"/>
      </a:accent2>
      <a:accent3>
        <a:srgbClr val="F8BA16"/>
      </a:accent3>
      <a:accent4>
        <a:srgbClr val="454545"/>
      </a:accent4>
      <a:accent5>
        <a:srgbClr val="F8BA16"/>
      </a:accent5>
      <a:accent6>
        <a:srgbClr val="454545"/>
      </a:accent6>
      <a:hlink>
        <a:srgbClr val="454545"/>
      </a:hlink>
      <a:folHlink>
        <a:srgbClr val="45454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411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411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3221</TotalTime>
  <Words>422</Words>
  <Application>Microsoft Office PowerPoint</Application>
  <PresentationFormat>Widescreen</PresentationFormat>
  <Paragraphs>118</Paragraphs>
  <Slides>16</Slides>
  <Notes>0</Notes>
  <HiddenSlides>0</HiddenSlides>
  <MMClips>14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 Black</vt:lpstr>
      <vt:lpstr>B Titr</vt:lpstr>
      <vt:lpstr>Arial</vt:lpstr>
      <vt:lpstr>B Nazanin</vt:lpstr>
      <vt:lpstr>Times New Roman</vt:lpstr>
      <vt:lpstr>Calibri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Shiva Badri</cp:lastModifiedBy>
  <cp:revision>105</cp:revision>
  <dcterms:created xsi:type="dcterms:W3CDTF">2020-01-20T05:08:25Z</dcterms:created>
  <dcterms:modified xsi:type="dcterms:W3CDTF">2026-04-21T22:53:50Z</dcterms:modified>
</cp:coreProperties>
</file>