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 id="2147483672" r:id="rId2"/>
    <p:sldMasterId id="2147483684" r:id="rId3"/>
  </p:sldMasterIdLst>
  <p:notesMasterIdLst>
    <p:notesMasterId r:id="rId37"/>
  </p:notesMasterIdLst>
  <p:sldIdLst>
    <p:sldId id="303" r:id="rId4"/>
    <p:sldId id="293" r:id="rId5"/>
    <p:sldId id="273" r:id="rId6"/>
    <p:sldId id="274" r:id="rId7"/>
    <p:sldId id="313" r:id="rId8"/>
    <p:sldId id="279" r:id="rId9"/>
    <p:sldId id="276" r:id="rId10"/>
    <p:sldId id="275" r:id="rId11"/>
    <p:sldId id="277" r:id="rId12"/>
    <p:sldId id="305" r:id="rId13"/>
    <p:sldId id="306" r:id="rId14"/>
    <p:sldId id="307" r:id="rId15"/>
    <p:sldId id="308" r:id="rId16"/>
    <p:sldId id="309" r:id="rId17"/>
    <p:sldId id="259" r:id="rId18"/>
    <p:sldId id="260" r:id="rId19"/>
    <p:sldId id="261" r:id="rId20"/>
    <p:sldId id="263" r:id="rId21"/>
    <p:sldId id="299" r:id="rId22"/>
    <p:sldId id="310" r:id="rId23"/>
    <p:sldId id="266" r:id="rId24"/>
    <p:sldId id="269" r:id="rId25"/>
    <p:sldId id="285" r:id="rId26"/>
    <p:sldId id="286" r:id="rId27"/>
    <p:sldId id="287" r:id="rId28"/>
    <p:sldId id="288" r:id="rId29"/>
    <p:sldId id="289" r:id="rId30"/>
    <p:sldId id="296" r:id="rId31"/>
    <p:sldId id="302" r:id="rId32"/>
    <p:sldId id="295" r:id="rId33"/>
    <p:sldId id="314" r:id="rId34"/>
    <p:sldId id="312" r:id="rId35"/>
    <p:sldId id="272" r:id="rId36"/>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4380"/>
    <p:restoredTop sz="94050" autoAdjust="0"/>
  </p:normalViewPr>
  <p:slideViewPr>
    <p:cSldViewPr>
      <p:cViewPr varScale="1">
        <p:scale>
          <a:sx n="70" d="100"/>
          <a:sy n="70" d="100"/>
        </p:scale>
        <p:origin x="1386" y="5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1754B92A-1FA6-4D34-88FA-2FB755C3D1DB}" type="datetimeFigureOut">
              <a:rPr lang="fa-IR" smtClean="0"/>
              <a:pPr/>
              <a:t>09/09/1447</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6B36E166-AC49-498B-AD10-FC94C9880591}" type="slidenum">
              <a:rPr lang="fa-IR" smtClean="0"/>
              <a:pPr/>
              <a:t>‹#›</a:t>
            </a:fld>
            <a:endParaRPr lang="fa-IR"/>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dirty="0"/>
              <a:t>در شرایطی پاسخهای ایمنی به میزان کافی کنترل نمی شوند و منجربه</a:t>
            </a:r>
            <a:r>
              <a:rPr lang="fa-IR" baseline="0" dirty="0"/>
              <a:t> بروز ضایعات بافتی می شوند این پاسخهای ایمنی مضر ممکن است نسبت به عوامل بیگانه ایجادشده باشند که در ان صورت واکنشها را به نام ازدیاد حساسیت می گویند.</a:t>
            </a:r>
          </a:p>
          <a:p>
            <a:r>
              <a:rPr lang="fa-IR" baseline="0" dirty="0"/>
              <a:t>این واکنشها بر اساس مکانیسم ازار بافتی در 4 گروه طبقه بندی میشوند.</a:t>
            </a:r>
            <a:endParaRPr lang="fa-IR" dirty="0"/>
          </a:p>
        </p:txBody>
      </p:sp>
      <p:sp>
        <p:nvSpPr>
          <p:cNvPr id="4" name="Slide Number Placeholder 3"/>
          <p:cNvSpPr>
            <a:spLocks noGrp="1"/>
          </p:cNvSpPr>
          <p:nvPr>
            <p:ph type="sldNum" sz="quarter" idx="10"/>
          </p:nvPr>
        </p:nvSpPr>
        <p:spPr/>
        <p:txBody>
          <a:bodyPr/>
          <a:lstStyle/>
          <a:p>
            <a:fld id="{25DF80AE-9035-49FC-BD04-CB62F57D2007}" type="slidenum">
              <a:rPr lang="fa-IR" smtClean="0"/>
              <a:pPr/>
              <a:t>2</a:t>
            </a:fld>
            <a:endParaRPr lang="fa-I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marR="0" indent="-228600" algn="r" defTabSz="914400" rtl="1" eaLnBrk="1" fontAlgn="auto" latinLnBrk="0" hangingPunct="1">
              <a:lnSpc>
                <a:spcPct val="100000"/>
              </a:lnSpc>
              <a:spcBef>
                <a:spcPts val="0"/>
              </a:spcBef>
              <a:spcAft>
                <a:spcPts val="0"/>
              </a:spcAft>
              <a:buClrTx/>
              <a:buSzTx/>
              <a:buFontTx/>
              <a:buAutoNum type="arabicPeriod"/>
              <a:tabLst/>
              <a:defRPr/>
            </a:pPr>
            <a:r>
              <a:rPr lang="fa-IR" sz="1200" kern="1200" dirty="0">
                <a:solidFill>
                  <a:schemeClr val="tx1"/>
                </a:solidFill>
                <a:latin typeface="+mn-lt"/>
                <a:ea typeface="+mn-ea"/>
                <a:cs typeface="+mn-cs"/>
              </a:rPr>
              <a:t>در ازدیاد حساسیت تیپ</a:t>
            </a:r>
            <a:r>
              <a:rPr lang="en-US" sz="1200" kern="1200" dirty="0">
                <a:solidFill>
                  <a:schemeClr val="tx1"/>
                </a:solidFill>
                <a:latin typeface="+mn-lt"/>
                <a:ea typeface="+mn-ea"/>
                <a:cs typeface="+mn-cs"/>
              </a:rPr>
              <a:t>II</a:t>
            </a:r>
            <a:r>
              <a:rPr lang="fa-IR" sz="1200" kern="1200" dirty="0">
                <a:solidFill>
                  <a:schemeClr val="tx1"/>
                </a:solidFill>
                <a:latin typeface="+mn-lt"/>
                <a:ea typeface="+mn-ea"/>
                <a:cs typeface="+mn-cs"/>
              </a:rPr>
              <a:t> ,آنتی بادی  به آنتی ژن سطح سلول  یا بافت اتصال یافته و  با فعال ساختن  کمپلمان ,اپسونیزاسیون و.... سلول هدف را نابود میسازند .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5DF80AE-9035-49FC-BD04-CB62F57D2007}" type="slidenum">
              <a:rPr lang="fa-IR" smtClean="0"/>
              <a:pPr/>
              <a:t>16</a:t>
            </a:fld>
            <a:endParaRPr lang="fa-I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dirty="0"/>
              <a:t>از بیماریهای</a:t>
            </a:r>
            <a:r>
              <a:rPr lang="fa-IR" baseline="0" dirty="0"/>
              <a:t> که واکنشهای نوع دو در انها دیده می شود می توان انمی همولیتیک را نام برد که یا در اثر انتقال خون ناسازگار یا در اثر ناسازگاریهای مادر و جنین اتفاق می افتد.</a:t>
            </a:r>
          </a:p>
          <a:p>
            <a:r>
              <a:rPr lang="fa-IR" baseline="0" dirty="0"/>
              <a:t>گاهی نیز این بیماری به علت واکنش یک فرد در مقابل گلبولهای قرمز خودش است (بیماری اتوایمیون)</a:t>
            </a:r>
            <a:endParaRPr lang="fa-IR" dirty="0"/>
          </a:p>
        </p:txBody>
      </p:sp>
      <p:sp>
        <p:nvSpPr>
          <p:cNvPr id="4" name="Slide Number Placeholder 3"/>
          <p:cNvSpPr>
            <a:spLocks noGrp="1"/>
          </p:cNvSpPr>
          <p:nvPr>
            <p:ph type="sldNum" sz="quarter" idx="10"/>
          </p:nvPr>
        </p:nvSpPr>
        <p:spPr/>
        <p:txBody>
          <a:bodyPr/>
          <a:lstStyle/>
          <a:p>
            <a:fld id="{25DF80AE-9035-49FC-BD04-CB62F57D2007}" type="slidenum">
              <a:rPr lang="fa-IR" smtClean="0"/>
              <a:pPr/>
              <a:t>17</a:t>
            </a:fld>
            <a:endParaRPr lang="fa-I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fa-IR" sz="1200" b="1" i="0" kern="1200" dirty="0">
                <a:solidFill>
                  <a:schemeClr val="tx1"/>
                </a:solidFill>
                <a:latin typeface="+mn-lt"/>
                <a:ea typeface="+mn-ea"/>
                <a:cs typeface="+mn-cs"/>
              </a:rPr>
              <a:t>آمپول روگام</a:t>
            </a:r>
            <a:endParaRPr lang="fa-IR" sz="1200" b="0" i="0" kern="1200" dirty="0">
              <a:solidFill>
                <a:schemeClr val="tx1"/>
              </a:solidFill>
              <a:latin typeface="+mn-lt"/>
              <a:ea typeface="+mn-ea"/>
              <a:cs typeface="+mn-cs"/>
            </a:endParaRPr>
          </a:p>
          <a:p>
            <a:r>
              <a:rPr lang="fa-IR" sz="1200" b="0" i="0" kern="1200" dirty="0">
                <a:solidFill>
                  <a:schemeClr val="tx1"/>
                </a:solidFill>
                <a:latin typeface="+mn-lt"/>
                <a:ea typeface="+mn-ea"/>
                <a:cs typeface="+mn-cs"/>
              </a:rPr>
              <a:t> آمپول روگام انتی </a:t>
            </a:r>
            <a:r>
              <a:rPr lang="en-US" sz="1200" b="0" i="0" kern="1200" dirty="0">
                <a:solidFill>
                  <a:schemeClr val="tx1"/>
                </a:solidFill>
                <a:latin typeface="+mn-lt"/>
                <a:ea typeface="+mn-ea"/>
                <a:cs typeface="+mn-cs"/>
              </a:rPr>
              <a:t>D </a:t>
            </a:r>
            <a:r>
              <a:rPr lang="fa-IR" sz="1200" b="0" i="0" kern="1200" dirty="0">
                <a:solidFill>
                  <a:schemeClr val="tx1"/>
                </a:solidFill>
                <a:latin typeface="+mn-lt"/>
                <a:ea typeface="+mn-ea"/>
                <a:cs typeface="+mn-cs"/>
              </a:rPr>
              <a:t>از جنس </a:t>
            </a:r>
            <a:r>
              <a:rPr lang="en-US" sz="1200" b="0" i="0" kern="1200" dirty="0" err="1">
                <a:solidFill>
                  <a:schemeClr val="tx1"/>
                </a:solidFill>
                <a:latin typeface="+mn-lt"/>
                <a:ea typeface="+mn-ea"/>
                <a:cs typeface="+mn-cs"/>
              </a:rPr>
              <a:t>IgG</a:t>
            </a:r>
            <a:r>
              <a:rPr lang="en-US" sz="1200" b="0" i="0" kern="1200" dirty="0">
                <a:solidFill>
                  <a:schemeClr val="tx1"/>
                </a:solidFill>
                <a:latin typeface="+mn-lt"/>
                <a:ea typeface="+mn-ea"/>
                <a:cs typeface="+mn-cs"/>
              </a:rPr>
              <a:t> </a:t>
            </a:r>
            <a:r>
              <a:rPr lang="fa-IR" sz="1200" b="0" i="0" kern="1200" dirty="0">
                <a:solidFill>
                  <a:schemeClr val="tx1"/>
                </a:solidFill>
                <a:latin typeface="+mn-lt"/>
                <a:ea typeface="+mn-ea"/>
                <a:cs typeface="+mn-cs"/>
              </a:rPr>
              <a:t>است و چنانچه به شخص دارای گروه منفی که با گلبولهای ارهاش مثبت تحریک شده است تزریق شود باعث پوشش انتی ژنهای </a:t>
            </a:r>
            <a:r>
              <a:rPr lang="en-US" sz="1200" b="0" i="0" kern="1200" dirty="0">
                <a:solidFill>
                  <a:schemeClr val="tx1"/>
                </a:solidFill>
                <a:latin typeface="+mn-lt"/>
                <a:ea typeface="+mn-ea"/>
                <a:cs typeface="+mn-cs"/>
              </a:rPr>
              <a:t>Rho </a:t>
            </a:r>
            <a:r>
              <a:rPr lang="fa-IR" sz="1200" b="0" i="0" kern="1200" dirty="0">
                <a:solidFill>
                  <a:schemeClr val="tx1"/>
                </a:solidFill>
                <a:latin typeface="+mn-lt"/>
                <a:ea typeface="+mn-ea"/>
                <a:cs typeface="+mn-cs"/>
              </a:rPr>
              <a:t>یا </a:t>
            </a:r>
            <a:r>
              <a:rPr lang="en-US" sz="1200" b="0" i="0" kern="1200" dirty="0">
                <a:solidFill>
                  <a:schemeClr val="tx1"/>
                </a:solidFill>
                <a:latin typeface="+mn-lt"/>
                <a:ea typeface="+mn-ea"/>
                <a:cs typeface="+mn-cs"/>
              </a:rPr>
              <a:t>D </a:t>
            </a:r>
            <a:r>
              <a:rPr lang="fa-IR" sz="1200" b="0" i="0" kern="1200" dirty="0">
                <a:solidFill>
                  <a:schemeClr val="tx1"/>
                </a:solidFill>
                <a:latin typeface="+mn-lt"/>
                <a:ea typeface="+mn-ea"/>
                <a:cs typeface="+mn-cs"/>
              </a:rPr>
              <a:t>شده و کمپلکس ترکیبی ان ها باعث ارسال پیام های مهاری از طریق سلولهای </a:t>
            </a:r>
            <a:r>
              <a:rPr lang="en-US" sz="1200" b="0" i="0" kern="1200" dirty="0">
                <a:solidFill>
                  <a:schemeClr val="tx1"/>
                </a:solidFill>
                <a:latin typeface="+mn-lt"/>
                <a:ea typeface="+mn-ea"/>
                <a:cs typeface="+mn-cs"/>
              </a:rPr>
              <a:t>T </a:t>
            </a:r>
            <a:r>
              <a:rPr lang="fa-IR" sz="1200" b="0" i="0" kern="1200" dirty="0">
                <a:solidFill>
                  <a:schemeClr val="tx1"/>
                </a:solidFill>
                <a:latin typeface="+mn-lt"/>
                <a:ea typeface="+mn-ea"/>
                <a:cs typeface="+mn-cs"/>
              </a:rPr>
              <a:t>سرکوب کننده می شود و در نتیجه از ساخت انتی </a:t>
            </a:r>
            <a:r>
              <a:rPr lang="en-US" sz="1200" b="0" i="0" kern="1200" dirty="0">
                <a:solidFill>
                  <a:schemeClr val="tx1"/>
                </a:solidFill>
                <a:latin typeface="+mn-lt"/>
                <a:ea typeface="+mn-ea"/>
                <a:cs typeface="+mn-cs"/>
              </a:rPr>
              <a:t>D </a:t>
            </a:r>
            <a:r>
              <a:rPr lang="fa-IR" sz="1200" b="0" i="0" kern="1200" dirty="0">
                <a:solidFill>
                  <a:schemeClr val="tx1"/>
                </a:solidFill>
                <a:latin typeface="+mn-lt"/>
                <a:ea typeface="+mn-ea"/>
                <a:cs typeface="+mn-cs"/>
              </a:rPr>
              <a:t>به صورت فعال و بوجود امدن سلولهای خاطره مصون شناختی ( </a:t>
            </a:r>
            <a:r>
              <a:rPr lang="en-US" sz="1200" b="0" i="0" kern="1200" dirty="0">
                <a:solidFill>
                  <a:schemeClr val="tx1"/>
                </a:solidFill>
                <a:latin typeface="+mn-lt"/>
                <a:ea typeface="+mn-ea"/>
                <a:cs typeface="+mn-cs"/>
              </a:rPr>
              <a:t>Memory cells) </a:t>
            </a:r>
            <a:r>
              <a:rPr lang="fa-IR" sz="1200" b="0" i="0" kern="1200" dirty="0">
                <a:solidFill>
                  <a:schemeClr val="tx1"/>
                </a:solidFill>
                <a:latin typeface="+mn-lt"/>
                <a:ea typeface="+mn-ea"/>
                <a:cs typeface="+mn-cs"/>
              </a:rPr>
              <a:t>به صورت فعال جلوگیری می کند. با تزریق 20 میکروگرم روگام می توان از ایمونیزاسیون 1 سی سی خون فشرده یا 2 سی سی خون کامل ارهاش مثبت جلوگیری کرد. هر امپول 300 میکروگرمی قادر است از ایمونیزاسیون 15 سی سی خون فشرده و یا 30 سی سی خون کامل ارهاش مثبت جلوگیری کند. کلیه مادران با گروه منفی که نوزادی با فنوتیپ ارهاش مثبت یا </a:t>
            </a:r>
            <a:r>
              <a:rPr lang="en-US" sz="1200" b="0" i="0" kern="1200" dirty="0">
                <a:solidFill>
                  <a:schemeClr val="tx1"/>
                </a:solidFill>
                <a:latin typeface="+mn-lt"/>
                <a:ea typeface="+mn-ea"/>
                <a:cs typeface="+mn-cs"/>
              </a:rPr>
              <a:t>Du </a:t>
            </a:r>
            <a:r>
              <a:rPr lang="fa-IR" sz="1200" b="0" i="0" kern="1200" dirty="0">
                <a:solidFill>
                  <a:schemeClr val="tx1"/>
                </a:solidFill>
                <a:latin typeface="+mn-lt"/>
                <a:ea typeface="+mn-ea"/>
                <a:cs typeface="+mn-cs"/>
              </a:rPr>
              <a:t>به دنیا می اورند باید در عرض کمتر از 72 ساعت یک امپول روگام به صورت تزریق داخل ماهیچه ای دریافت دارند. احتمال وارد شدن خون جنینی از طریق جفت به مادر در سه ماهه سوم حاملگی افزایش می یابد و 2 تا 3 درصد از مادران ارهاش منفی در خطر حساس شدن با انتی ژنهای ارهاش در سه ماهه سوم هستند. تذکر این نکته ضروری است که چنانچه مادری نسبت به انتی ژن ارهاش حساس شود تزریق روگام دیگر دارای اثرات محافظت کننده نخواهد بود. توصیه می شود برای جلوگیری از حساس شدن مادر به شرطی که پدر دارای گروه مثبت باشد یک امپول روگام در بین هفته های 28 تا 29 حاملگی به مادر نیز تزریق شود. بنابراین هر خانم ارهاش منفی که شوهرش دارای گروه ارهاش مثبت است باید یک امپول روگام در هفته 28 حاملگی و یک امپول دیگر تا72 ساعت پس از زایمان به شرطی که نوزاد دارای گروه مثبت و یا </a:t>
            </a:r>
            <a:r>
              <a:rPr lang="en-US" sz="1200" b="0" i="0" kern="1200" dirty="0">
                <a:solidFill>
                  <a:schemeClr val="tx1"/>
                </a:solidFill>
                <a:latin typeface="+mn-lt"/>
                <a:ea typeface="+mn-ea"/>
                <a:cs typeface="+mn-cs"/>
              </a:rPr>
              <a:t>Du </a:t>
            </a:r>
            <a:r>
              <a:rPr lang="fa-IR" sz="1200" b="0" i="0" kern="1200" dirty="0">
                <a:solidFill>
                  <a:schemeClr val="tx1"/>
                </a:solidFill>
                <a:latin typeface="+mn-lt"/>
                <a:ea typeface="+mn-ea"/>
                <a:cs typeface="+mn-cs"/>
              </a:rPr>
              <a:t>باشد دریافت دارد. ناسازگاری در سیستم </a:t>
            </a:r>
            <a:r>
              <a:rPr lang="en-US" sz="1200" b="0" i="0" kern="1200" dirty="0">
                <a:solidFill>
                  <a:schemeClr val="tx1"/>
                </a:solidFill>
                <a:latin typeface="+mn-lt"/>
                <a:ea typeface="+mn-ea"/>
                <a:cs typeface="+mn-cs"/>
              </a:rPr>
              <a:t>ABO </a:t>
            </a:r>
            <a:r>
              <a:rPr lang="fa-IR" sz="1200" b="0" i="0" kern="1200" dirty="0">
                <a:solidFill>
                  <a:schemeClr val="tx1"/>
                </a:solidFill>
                <a:latin typeface="+mn-lt"/>
                <a:ea typeface="+mn-ea"/>
                <a:cs typeface="+mn-cs"/>
              </a:rPr>
              <a:t>بین مادر و جنین تا حدود زیادی اثرات محافظت کننده در برابر حساس شدن ارهاش دارد و گلبولهای وارد شده از جنین توسط انتی کرهای سیستم </a:t>
            </a:r>
            <a:r>
              <a:rPr lang="en-US" sz="1200" b="0" i="0" kern="1200" dirty="0">
                <a:solidFill>
                  <a:schemeClr val="tx1"/>
                </a:solidFill>
                <a:latin typeface="+mn-lt"/>
                <a:ea typeface="+mn-ea"/>
                <a:cs typeface="+mn-cs"/>
              </a:rPr>
              <a:t>ABO </a:t>
            </a:r>
            <a:r>
              <a:rPr lang="fa-IR" sz="1200" b="0" i="0" kern="1200" dirty="0">
                <a:solidFill>
                  <a:schemeClr val="tx1"/>
                </a:solidFill>
                <a:latin typeface="+mn-lt"/>
                <a:ea typeface="+mn-ea"/>
                <a:cs typeface="+mn-cs"/>
              </a:rPr>
              <a:t>در مادر قبل از تحریک ایمنی از بین می روند لیکن این حالت مطلق نبوده و امپول روگام بدون توجه به سیستم </a:t>
            </a:r>
            <a:r>
              <a:rPr lang="en-US" sz="1200" b="0" i="0" kern="1200" dirty="0">
                <a:solidFill>
                  <a:schemeClr val="tx1"/>
                </a:solidFill>
                <a:latin typeface="+mn-lt"/>
                <a:ea typeface="+mn-ea"/>
                <a:cs typeface="+mn-cs"/>
              </a:rPr>
              <a:t>ABO </a:t>
            </a:r>
            <a:r>
              <a:rPr lang="fa-IR" sz="1200" b="0" i="0" kern="1200" dirty="0">
                <a:solidFill>
                  <a:schemeClr val="tx1"/>
                </a:solidFill>
                <a:latin typeface="+mn-lt"/>
                <a:ea typeface="+mn-ea"/>
                <a:cs typeface="+mn-cs"/>
              </a:rPr>
              <a:t>باید تزریق شود. روگام یا انتی </a:t>
            </a:r>
            <a:r>
              <a:rPr lang="en-US" sz="1200" b="0" i="0" kern="1200" dirty="0">
                <a:solidFill>
                  <a:schemeClr val="tx1"/>
                </a:solidFill>
                <a:latin typeface="+mn-lt"/>
                <a:ea typeface="+mn-ea"/>
                <a:cs typeface="+mn-cs"/>
              </a:rPr>
              <a:t>D </a:t>
            </a:r>
            <a:r>
              <a:rPr lang="fa-IR" sz="1200" b="0" i="0" kern="1200" dirty="0">
                <a:solidFill>
                  <a:schemeClr val="tx1"/>
                </a:solidFill>
                <a:latin typeface="+mn-lt"/>
                <a:ea typeface="+mn-ea"/>
                <a:cs typeface="+mn-cs"/>
              </a:rPr>
              <a:t>تزریق شده به مادر دارای نیم عمری حدود 23 روز است و بعد از تزریق یک دوز کامل 300 میکروگرمی امکان دارد تا 6 ماه انتی </a:t>
            </a:r>
            <a:r>
              <a:rPr lang="en-US" sz="1200" b="0" i="0" kern="1200" dirty="0">
                <a:solidFill>
                  <a:schemeClr val="tx1"/>
                </a:solidFill>
                <a:latin typeface="+mn-lt"/>
                <a:ea typeface="+mn-ea"/>
                <a:cs typeface="+mn-cs"/>
              </a:rPr>
              <a:t>D </a:t>
            </a:r>
            <a:r>
              <a:rPr lang="fa-IR" sz="1200" b="0" i="0" kern="1200" dirty="0">
                <a:solidFill>
                  <a:schemeClr val="tx1"/>
                </a:solidFill>
                <a:latin typeface="+mn-lt"/>
                <a:ea typeface="+mn-ea"/>
                <a:cs typeface="+mn-cs"/>
              </a:rPr>
              <a:t>در سرم مادر قابل تشخیص باشد. انتی ژن ارهاش در 4 هفتگی حاملگی روی گلبولهای قرمز جنین بیان می شوند. با توجه به این مطلب تمام خانم های دارای گروه منفی که حتی در اوایل حاملگی مبتلا به سقط شوند به شرطی که شوهر آنها دارای گروه مثبت باشد باید رو گام دریافت دارند. چنانچه سقط جنین در کمتر از 13 هفتگی حاملگی صورت گیرد یک دوز کوچک روگام که حاوی 50 میکرو گرم است کافی بوده و چنانچه سقط در بیش از 13 هفتگی حاملگی صورت گیرد باید یک دوز کامل تزریق شود. حاملگی های خارج از رحم که غالبا در لوله های رحمی اتفاق می افتد در ماه های اول منجر به پارگی لوله و لزوم عمل جراحی می گردد در این حالت اگر شوهر دارای  </a:t>
            </a:r>
            <a:r>
              <a:rPr lang="en-US" sz="1200" b="0" i="0" kern="1200" dirty="0" err="1">
                <a:solidFill>
                  <a:schemeClr val="tx1"/>
                </a:solidFill>
                <a:latin typeface="+mn-lt"/>
                <a:ea typeface="+mn-ea"/>
                <a:cs typeface="+mn-cs"/>
              </a:rPr>
              <a:t>Rh</a:t>
            </a:r>
            <a:r>
              <a:rPr lang="en-US" sz="1200" b="0" i="0" kern="1200" dirty="0">
                <a:solidFill>
                  <a:schemeClr val="tx1"/>
                </a:solidFill>
                <a:latin typeface="+mn-lt"/>
                <a:ea typeface="+mn-ea"/>
                <a:cs typeface="+mn-cs"/>
              </a:rPr>
              <a:t> </a:t>
            </a:r>
            <a:r>
              <a:rPr lang="fa-IR" sz="1200" b="0" i="0" kern="1200" dirty="0">
                <a:solidFill>
                  <a:schemeClr val="tx1"/>
                </a:solidFill>
                <a:latin typeface="+mn-lt"/>
                <a:ea typeface="+mn-ea"/>
                <a:cs typeface="+mn-cs"/>
              </a:rPr>
              <a:t>مثبت باشد باید امپول روگام تزریق شود. مادرانی که دارای فنوتیپ </a:t>
            </a:r>
            <a:r>
              <a:rPr lang="en-US" sz="1200" b="0" i="0" kern="1200" dirty="0">
                <a:solidFill>
                  <a:schemeClr val="tx1"/>
                </a:solidFill>
                <a:latin typeface="+mn-lt"/>
                <a:ea typeface="+mn-ea"/>
                <a:cs typeface="+mn-cs"/>
              </a:rPr>
              <a:t>Du </a:t>
            </a:r>
            <a:r>
              <a:rPr lang="fa-IR" sz="1200" b="0" i="0" kern="1200" dirty="0">
                <a:solidFill>
                  <a:schemeClr val="tx1"/>
                </a:solidFill>
                <a:latin typeface="+mn-lt"/>
                <a:ea typeface="+mn-ea"/>
                <a:cs typeface="+mn-cs"/>
              </a:rPr>
              <a:t>بوده و نوزاد انها ارهاش مثبت است احتیاجی به تزریق امپول روگام ندارند. قبل از تزریق روگام به مادر معمولا تقاضای ازمایش کومبس غیر مستقیم از نظر وجود انتی ارهاش می شود. مثبت شدن این تست در مادرانی که در هفته 28 حاملگی روگام دریافت داشته اند مانعی برای تزریق روگام در بعد از زایمان نیست. در مادرانی که کاندیدای تزریق امپول روگام هستند اگر جواب تست کومبس غیر مستقیم مشکوک یا ضعیف باشد توصیه می شود که امپول روگام تزریق شود. چنانچه بعد از زایمان به نحوی تا 72 ساعت پس از زایمان روگام تزریق نشده باشد و از 72 ساعت گذشته باشد باز بهتر است که به مادر امپول روگام تزریق شود. گفتنی است که تزریق یک امپول روگام در هفته 28 حاملگی ممکن است تیتر تست کومبس غیر مستقیم را تا 4/1 بعد از زایمان مثبت کند</a:t>
            </a:r>
          </a:p>
          <a:p>
            <a:endParaRPr lang="fa-IR" dirty="0"/>
          </a:p>
        </p:txBody>
      </p:sp>
      <p:sp>
        <p:nvSpPr>
          <p:cNvPr id="4" name="Slide Number Placeholder 3"/>
          <p:cNvSpPr>
            <a:spLocks noGrp="1"/>
          </p:cNvSpPr>
          <p:nvPr>
            <p:ph type="sldNum" sz="quarter" idx="10"/>
          </p:nvPr>
        </p:nvSpPr>
        <p:spPr/>
        <p:txBody>
          <a:bodyPr/>
          <a:lstStyle/>
          <a:p>
            <a:fld id="{6B36E166-AC49-498B-AD10-FC94C9880591}" type="slidenum">
              <a:rPr lang="fa-IR" smtClean="0"/>
              <a:pPr/>
              <a:t>18</a:t>
            </a:fld>
            <a:endParaRPr lang="fa-I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6B36E166-AC49-498B-AD10-FC94C9880591}" type="slidenum">
              <a:rPr lang="fa-IR" smtClean="0"/>
              <a:pPr/>
              <a:t>19</a:t>
            </a:fld>
            <a:endParaRPr lang="fa-I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dirty="0"/>
              <a:t>واکنش ازدیاد حساسیت نوع3 واکنش کمپلکس ایمنی هم گفته می شود . در حالت طبیعی کمپلکس ایمنی دائما در بدن ایجاد و توسط سیستم</a:t>
            </a:r>
            <a:r>
              <a:rPr lang="fa-IR" baseline="0" dirty="0"/>
              <a:t> رتیکلواندوتلیال حذف می شوند. گاهی اوقات براثر بی نظمی در سیستم ایمنی این کمپلکس ها واکنش ازدیاد حساسیت تایپ3 را باعث می شوند.</a:t>
            </a:r>
          </a:p>
          <a:p>
            <a:pPr marL="0" marR="0" indent="0" algn="r" defTabSz="914400" rtl="1" eaLnBrk="1" fontAlgn="auto" latinLnBrk="0" hangingPunct="1">
              <a:lnSpc>
                <a:spcPct val="100000"/>
              </a:lnSpc>
              <a:spcBef>
                <a:spcPts val="0"/>
              </a:spcBef>
              <a:spcAft>
                <a:spcPts val="0"/>
              </a:spcAft>
              <a:buClrTx/>
              <a:buSzTx/>
              <a:buFontTx/>
              <a:buNone/>
              <a:tabLst/>
              <a:defRPr/>
            </a:pPr>
            <a:r>
              <a:rPr lang="fa-IR" dirty="0"/>
              <a:t>هنگامی</a:t>
            </a:r>
            <a:r>
              <a:rPr lang="fa-IR" baseline="0" dirty="0"/>
              <a:t> که مقادیر زیادی کمپلکسهای ایمنی در خون تشکیل شود در بافتهای مختلف رسوب می کنند با رسوب کمپلکسها اغلب در دیواره عروق بافتها (بخصوص گلومرول کلیه) دیده می شود ک با فعال شدن کمپلمان و جلب لکوسیتها و فعال شدن انها در محل رسوبات التهابی در ان ناحیه ایحاد می شود.</a:t>
            </a:r>
            <a:endParaRPr lang="fa-IR" dirty="0"/>
          </a:p>
          <a:p>
            <a:endParaRPr lang="fa-IR" dirty="0"/>
          </a:p>
        </p:txBody>
      </p:sp>
      <p:sp>
        <p:nvSpPr>
          <p:cNvPr id="4" name="Slide Number Placeholder 3"/>
          <p:cNvSpPr>
            <a:spLocks noGrp="1"/>
          </p:cNvSpPr>
          <p:nvPr>
            <p:ph type="sldNum" sz="quarter" idx="10"/>
          </p:nvPr>
        </p:nvSpPr>
        <p:spPr/>
        <p:txBody>
          <a:bodyPr/>
          <a:lstStyle/>
          <a:p>
            <a:fld id="{25DF80AE-9035-49FC-BD04-CB62F57D2007}" type="slidenum">
              <a:rPr lang="fa-IR" smtClean="0"/>
              <a:pPr/>
              <a:t>21</a:t>
            </a:fld>
            <a:endParaRPr lang="fa-I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dirty="0"/>
              <a:t>در قرن 19 رابرت کخ در پی تلاش برای یافتن واکسن علیه بیماری سل به پدیده بروز ازدیاد حساسیت تاخیری</a:t>
            </a:r>
            <a:r>
              <a:rPr lang="fa-IR" baseline="0" dirty="0"/>
              <a:t> پی برد.</a:t>
            </a:r>
          </a:p>
          <a:p>
            <a:r>
              <a:rPr lang="fa-IR" baseline="0" dirty="0"/>
              <a:t>ازدیاد حساسیت تایپ 4 به نام تاخیری هم گفته می شود زیرا که بعداز تماس مجدد با انتی ژنها زمانی حدود 24 ساعت الی 3 هفته بعد واکنشها دیده می شوند. در این واکنشها انتی بادی نقشی نداشته و مسئول بروز واکنشهای لنفوسیتهای </a:t>
            </a:r>
            <a:r>
              <a:rPr lang="en-US" baseline="0" dirty="0"/>
              <a:t>T</a:t>
            </a:r>
            <a:r>
              <a:rPr lang="fa-IR" baseline="0" dirty="0"/>
              <a:t> و ماکروفاژها هستند.</a:t>
            </a:r>
            <a:endParaRPr lang="fa-IR" dirty="0"/>
          </a:p>
        </p:txBody>
      </p:sp>
      <p:sp>
        <p:nvSpPr>
          <p:cNvPr id="4" name="Slide Number Placeholder 3"/>
          <p:cNvSpPr>
            <a:spLocks noGrp="1"/>
          </p:cNvSpPr>
          <p:nvPr>
            <p:ph type="sldNum" sz="quarter" idx="10"/>
          </p:nvPr>
        </p:nvSpPr>
        <p:spPr/>
        <p:txBody>
          <a:bodyPr/>
          <a:lstStyle/>
          <a:p>
            <a:fld id="{96F37A94-E363-48D1-9475-EDC499E8E97E}" type="slidenum">
              <a:rPr lang="fa-IR" smtClean="0"/>
              <a:pPr/>
              <a:t>24</a:t>
            </a:fld>
            <a:endParaRPr lang="fa-I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dirty="0"/>
              <a:t>واکنشهای </a:t>
            </a:r>
            <a:r>
              <a:rPr lang="en-US" dirty="0"/>
              <a:t>DTH</a:t>
            </a:r>
            <a:r>
              <a:rPr lang="fa-IR" dirty="0"/>
              <a:t> بوسیله سلولهای </a:t>
            </a:r>
            <a:r>
              <a:rPr lang="en-US" dirty="0"/>
              <a:t>Th1</a:t>
            </a:r>
            <a:r>
              <a:rPr lang="fa-IR" dirty="0"/>
              <a:t> و </a:t>
            </a:r>
            <a:r>
              <a:rPr lang="en-US" dirty="0"/>
              <a:t>TCD8</a:t>
            </a:r>
            <a:r>
              <a:rPr lang="fa-IR" dirty="0"/>
              <a:t> بوجود می ایند هر دو این سلولها سیتوکاینهایی ترشح میکنند که سبب فعال شدن ماکروفاژها و بروز التهاب می شوند.</a:t>
            </a:r>
          </a:p>
          <a:p>
            <a:r>
              <a:rPr lang="fa-IR" baseline="0" dirty="0"/>
              <a:t> </a:t>
            </a:r>
          </a:p>
          <a:p>
            <a:endParaRPr lang="fa-IR" dirty="0"/>
          </a:p>
        </p:txBody>
      </p:sp>
      <p:sp>
        <p:nvSpPr>
          <p:cNvPr id="4" name="Slide Number Placeholder 3"/>
          <p:cNvSpPr>
            <a:spLocks noGrp="1"/>
          </p:cNvSpPr>
          <p:nvPr>
            <p:ph type="sldNum" sz="quarter" idx="10"/>
          </p:nvPr>
        </p:nvSpPr>
        <p:spPr/>
        <p:txBody>
          <a:bodyPr/>
          <a:lstStyle/>
          <a:p>
            <a:fld id="{96F37A94-E363-48D1-9475-EDC499E8E97E}" type="slidenum">
              <a:rPr lang="fa-IR" smtClean="0"/>
              <a:pPr/>
              <a:t>26</a:t>
            </a:fld>
            <a:endParaRPr lang="fa-I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baseline="0" dirty="0"/>
              <a:t>واکنش </a:t>
            </a:r>
            <a:r>
              <a:rPr lang="en-US" baseline="0" dirty="0"/>
              <a:t>DTH</a:t>
            </a:r>
            <a:r>
              <a:rPr lang="fa-IR" baseline="0" dirty="0"/>
              <a:t> مزمن به علت ترشح سیتوکین و فاکتورهای رشد بوسیله ماکروفاژها، باعث فیبروز می شوند.</a:t>
            </a:r>
          </a:p>
          <a:p>
            <a:r>
              <a:rPr lang="fa-IR" baseline="0" dirty="0"/>
              <a:t>........</a:t>
            </a:r>
          </a:p>
          <a:p>
            <a:r>
              <a:rPr lang="fa-IR" baseline="0" dirty="0"/>
              <a:t>3زیرگروه در حساسیت نوع 4 دیده می شود که زمان بروز واکنش، علائم کلینیکی، سلولها و با بافتهای درگیر و انتی ژنهای ایجاد کننده انها متفاوت است. </a:t>
            </a:r>
            <a:endParaRPr lang="fa-IR" dirty="0"/>
          </a:p>
        </p:txBody>
      </p:sp>
      <p:sp>
        <p:nvSpPr>
          <p:cNvPr id="4" name="Slide Number Placeholder 3"/>
          <p:cNvSpPr>
            <a:spLocks noGrp="1"/>
          </p:cNvSpPr>
          <p:nvPr>
            <p:ph type="sldNum" sz="quarter" idx="10"/>
          </p:nvPr>
        </p:nvSpPr>
        <p:spPr/>
        <p:txBody>
          <a:bodyPr/>
          <a:lstStyle/>
          <a:p>
            <a:fld id="{96F37A94-E363-48D1-9475-EDC499E8E97E}" type="slidenum">
              <a:rPr lang="fa-IR" smtClean="0"/>
              <a:pPr/>
              <a:t>27</a:t>
            </a:fld>
            <a:endParaRPr lang="fa-I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dirty="0"/>
              <a:t>در شرایطی پاسخهای ایمنی به میزان کافی کنترل نمی شوند و منجربه</a:t>
            </a:r>
            <a:r>
              <a:rPr lang="fa-IR" baseline="0" dirty="0"/>
              <a:t> بروز ضایعات بافتی می شوند این پاسخهای ایمنی مضر ممکن است نسبت به عوامل بیگانه ایجادشده باشند که در ان صورت واکنشها را به نام ازدیاد حساسیت می گویند.</a:t>
            </a:r>
          </a:p>
          <a:p>
            <a:r>
              <a:rPr lang="fa-IR" baseline="0" dirty="0"/>
              <a:t>این واکنشها بر اساس مکانیسم ازار بافتی در 4 گروه طبقه بندی میشوند.</a:t>
            </a:r>
            <a:endParaRPr lang="fa-IR" dirty="0"/>
          </a:p>
        </p:txBody>
      </p:sp>
      <p:sp>
        <p:nvSpPr>
          <p:cNvPr id="4" name="Slide Number Placeholder 3"/>
          <p:cNvSpPr>
            <a:spLocks noGrp="1"/>
          </p:cNvSpPr>
          <p:nvPr>
            <p:ph type="sldNum" sz="quarter" idx="10"/>
          </p:nvPr>
        </p:nvSpPr>
        <p:spPr/>
        <p:txBody>
          <a:bodyPr/>
          <a:lstStyle/>
          <a:p>
            <a:fld id="{25DF80AE-9035-49FC-BD04-CB62F57D2007}" type="slidenum">
              <a:rPr lang="fa-IR" smtClean="0"/>
              <a:pPr/>
              <a:t>31</a:t>
            </a:fld>
            <a:endParaRPr lang="fa-IR"/>
          </a:p>
        </p:txBody>
      </p:sp>
    </p:spTree>
    <p:extLst>
      <p:ext uri="{BB962C8B-B14F-4D97-AF65-F5344CB8AC3E}">
        <p14:creationId xmlns:p14="http://schemas.microsoft.com/office/powerpoint/2010/main" val="7362670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96F37A94-E363-48D1-9475-EDC499E8E97E}" type="slidenum">
              <a:rPr lang="fa-IR" smtClean="0"/>
              <a:pPr/>
              <a:t>3</a:t>
            </a:fld>
            <a:endParaRPr lang="fa-I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1" eaLnBrk="1" fontAlgn="auto" latinLnBrk="0" hangingPunct="1">
              <a:lnSpc>
                <a:spcPct val="100000"/>
              </a:lnSpc>
              <a:spcBef>
                <a:spcPts val="0"/>
              </a:spcBef>
              <a:spcAft>
                <a:spcPts val="0"/>
              </a:spcAft>
              <a:buClrTx/>
              <a:buSzTx/>
              <a:buFontTx/>
              <a:buNone/>
              <a:tabLst/>
              <a:defRPr/>
            </a:pPr>
            <a:r>
              <a:rPr lang="en-US" sz="1200" u="sng" dirty="0">
                <a:latin typeface="Cambria" pitchFamily="18" charset="0"/>
              </a:rPr>
              <a:t>Note</a:t>
            </a:r>
            <a:r>
              <a:rPr lang="en-US" sz="1200" dirty="0">
                <a:latin typeface="Cambria" pitchFamily="18" charset="0"/>
              </a:rPr>
              <a:t>: the allergen differ from one person to another &amp; from one place to another.</a:t>
            </a:r>
            <a:endParaRPr lang="en-US" sz="1200" u="sng" dirty="0">
              <a:latin typeface="Cambria" pitchFamily="18" charset="0"/>
            </a:endParaRPr>
          </a:p>
          <a:p>
            <a:pPr algn="r"/>
            <a:r>
              <a:rPr lang="fa-IR" dirty="0"/>
              <a:t>این واکنش که به ازدیاد حساسیت زودرس نیز معروف است بوسیله</a:t>
            </a:r>
            <a:r>
              <a:rPr lang="fa-IR" baseline="0" dirty="0"/>
              <a:t> انتی بادیهای </a:t>
            </a:r>
            <a:r>
              <a:rPr lang="en-US" baseline="0" dirty="0" err="1"/>
              <a:t>IgE</a:t>
            </a:r>
            <a:r>
              <a:rPr lang="fa-IR" baseline="0" dirty="0"/>
              <a:t> و ماست سل و ائوزینوفیل ایجاد می شود و با نوعی واکنش الرژیک بلافاصله بدنبال تماس با انتی ژن که الرژن نامیده می شود مشخص می شود.</a:t>
            </a:r>
          </a:p>
          <a:p>
            <a:pPr algn="r"/>
            <a:r>
              <a:rPr lang="fa-IR" baseline="0" dirty="0"/>
              <a:t>واژه الرژی در سال 1906 توسط فون پیرکه تحت عنوان تغییرات واکنشی بیان شد.</a:t>
            </a:r>
            <a:endParaRPr lang="fa-IR" dirty="0"/>
          </a:p>
        </p:txBody>
      </p:sp>
      <p:sp>
        <p:nvSpPr>
          <p:cNvPr id="4" name="Slide Number Placeholder 3"/>
          <p:cNvSpPr>
            <a:spLocks noGrp="1"/>
          </p:cNvSpPr>
          <p:nvPr>
            <p:ph type="sldNum" sz="quarter" idx="10"/>
          </p:nvPr>
        </p:nvSpPr>
        <p:spPr/>
        <p:txBody>
          <a:bodyPr/>
          <a:lstStyle/>
          <a:p>
            <a:fld id="{96F37A94-E363-48D1-9475-EDC499E8E97E}" type="slidenum">
              <a:rPr lang="fa-IR" smtClean="0"/>
              <a:pPr/>
              <a:t>4</a:t>
            </a:fld>
            <a:endParaRPr lang="fa-I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sz="1200" kern="1200" dirty="0">
                <a:solidFill>
                  <a:schemeClr val="tx1"/>
                </a:solidFill>
                <a:latin typeface="+mn-lt"/>
                <a:ea typeface="+mn-ea"/>
                <a:cs typeface="+mn-cs"/>
              </a:rPr>
              <a:t>چهار سیتوکین </a:t>
            </a:r>
            <a:r>
              <a:rPr lang="en-US" sz="1200" kern="1200" dirty="0">
                <a:solidFill>
                  <a:schemeClr val="tx1"/>
                </a:solidFill>
                <a:latin typeface="+mn-lt"/>
                <a:ea typeface="+mn-ea"/>
                <a:cs typeface="+mn-cs"/>
              </a:rPr>
              <a:t>IL-</a:t>
            </a:r>
            <a:r>
              <a:rPr lang="en-US" sz="1200" kern="1200" baseline="-25000" dirty="0">
                <a:solidFill>
                  <a:schemeClr val="tx1"/>
                </a:solidFill>
                <a:latin typeface="+mn-lt"/>
                <a:ea typeface="+mn-ea"/>
                <a:cs typeface="+mn-cs"/>
              </a:rPr>
              <a:t>5</a:t>
            </a:r>
            <a:r>
              <a:rPr lang="fa-IR" sz="1200" kern="1200" dirty="0">
                <a:solidFill>
                  <a:schemeClr val="tx1"/>
                </a:solidFill>
                <a:latin typeface="+mn-lt"/>
                <a:ea typeface="+mn-ea"/>
                <a:cs typeface="+mn-cs"/>
              </a:rPr>
              <a:t>، </a:t>
            </a:r>
            <a:r>
              <a:rPr lang="en-US" sz="1200" kern="1200" dirty="0">
                <a:solidFill>
                  <a:schemeClr val="tx1"/>
                </a:solidFill>
                <a:latin typeface="+mn-lt"/>
                <a:ea typeface="+mn-ea"/>
                <a:cs typeface="+mn-cs"/>
              </a:rPr>
              <a:t>IL</a:t>
            </a:r>
            <a:r>
              <a:rPr lang="en-US" sz="1200" kern="1200" baseline="-25000" dirty="0">
                <a:solidFill>
                  <a:schemeClr val="tx1"/>
                </a:solidFill>
                <a:latin typeface="+mn-lt"/>
                <a:ea typeface="+mn-ea"/>
                <a:cs typeface="+mn-cs"/>
              </a:rPr>
              <a:t>-4</a:t>
            </a:r>
            <a:r>
              <a:rPr lang="fa-IR" sz="1200" kern="1200" dirty="0">
                <a:solidFill>
                  <a:schemeClr val="tx1"/>
                </a:solidFill>
                <a:latin typeface="+mn-lt"/>
                <a:ea typeface="+mn-ea"/>
                <a:cs typeface="+mn-cs"/>
              </a:rPr>
              <a:t>، </a:t>
            </a:r>
            <a:r>
              <a:rPr lang="en-US" sz="1200" kern="1200" dirty="0">
                <a:solidFill>
                  <a:schemeClr val="tx1"/>
                </a:solidFill>
                <a:latin typeface="+mn-lt"/>
                <a:ea typeface="+mn-ea"/>
                <a:cs typeface="+mn-cs"/>
              </a:rPr>
              <a:t>IL</a:t>
            </a:r>
            <a:r>
              <a:rPr lang="en-US" sz="1200" kern="1200" baseline="-25000" dirty="0">
                <a:solidFill>
                  <a:schemeClr val="tx1"/>
                </a:solidFill>
                <a:latin typeface="+mn-lt"/>
                <a:ea typeface="+mn-ea"/>
                <a:cs typeface="+mn-cs"/>
              </a:rPr>
              <a:t>-10</a:t>
            </a:r>
            <a:r>
              <a:rPr lang="fa-IR" sz="1200" kern="1200" dirty="0">
                <a:solidFill>
                  <a:schemeClr val="tx1"/>
                </a:solidFill>
                <a:latin typeface="+mn-lt"/>
                <a:ea typeface="+mn-ea"/>
                <a:cs typeface="+mn-cs"/>
              </a:rPr>
              <a:t> و </a:t>
            </a:r>
            <a:r>
              <a:rPr lang="en-US" sz="1200" kern="1200" dirty="0">
                <a:solidFill>
                  <a:schemeClr val="tx1"/>
                </a:solidFill>
                <a:latin typeface="+mn-lt"/>
                <a:ea typeface="+mn-ea"/>
                <a:cs typeface="+mn-cs"/>
              </a:rPr>
              <a:t>IL-</a:t>
            </a:r>
            <a:r>
              <a:rPr lang="en-US" sz="1200" kern="1200" baseline="-25000" dirty="0">
                <a:solidFill>
                  <a:schemeClr val="tx1"/>
                </a:solidFill>
                <a:latin typeface="+mn-lt"/>
                <a:ea typeface="+mn-ea"/>
                <a:cs typeface="+mn-cs"/>
              </a:rPr>
              <a:t>13</a:t>
            </a:r>
            <a:r>
              <a:rPr lang="fa-IR" sz="1200" kern="1200" dirty="0">
                <a:solidFill>
                  <a:schemeClr val="tx1"/>
                </a:solidFill>
                <a:latin typeface="+mn-lt"/>
                <a:ea typeface="+mn-ea"/>
                <a:cs typeface="+mn-cs"/>
              </a:rPr>
              <a:t> که توسط سلول های </a:t>
            </a:r>
            <a:r>
              <a:rPr lang="en-US" sz="1200" kern="1200" dirty="0">
                <a:solidFill>
                  <a:schemeClr val="tx1"/>
                </a:solidFill>
                <a:latin typeface="+mn-lt"/>
                <a:ea typeface="+mn-ea"/>
                <a:cs typeface="+mn-cs"/>
              </a:rPr>
              <a:t>Th</a:t>
            </a:r>
            <a:r>
              <a:rPr lang="en-US" sz="1200" kern="1200" baseline="-25000" dirty="0">
                <a:solidFill>
                  <a:schemeClr val="tx1"/>
                </a:solidFill>
                <a:latin typeface="+mn-lt"/>
                <a:ea typeface="+mn-ea"/>
                <a:cs typeface="+mn-cs"/>
              </a:rPr>
              <a:t>2</a:t>
            </a:r>
            <a:r>
              <a:rPr lang="fa-IR" sz="1200" kern="1200" dirty="0">
                <a:solidFill>
                  <a:schemeClr val="tx1"/>
                </a:solidFill>
                <a:latin typeface="+mn-lt"/>
                <a:ea typeface="+mn-ea"/>
                <a:cs typeface="+mn-cs"/>
              </a:rPr>
              <a:t> ترشح می شوند، لنفوسیت های </a:t>
            </a:r>
            <a:r>
              <a:rPr lang="en-US" sz="1200" kern="1200" dirty="0">
                <a:solidFill>
                  <a:schemeClr val="tx1"/>
                </a:solidFill>
                <a:latin typeface="+mn-lt"/>
                <a:ea typeface="+mn-ea"/>
                <a:cs typeface="+mn-cs"/>
              </a:rPr>
              <a:t>B</a:t>
            </a:r>
            <a:r>
              <a:rPr lang="fa-IR" sz="1200" kern="1200" dirty="0">
                <a:solidFill>
                  <a:schemeClr val="tx1"/>
                </a:solidFill>
                <a:latin typeface="+mn-lt"/>
                <a:ea typeface="+mn-ea"/>
                <a:cs typeface="+mn-cs"/>
              </a:rPr>
              <a:t> اختصاصی آلرژن را تحریک می کنند تا تبدیل به سلول تولید کننده ی </a:t>
            </a:r>
            <a:r>
              <a:rPr lang="en-US" sz="1200" kern="1200" dirty="0" err="1">
                <a:solidFill>
                  <a:schemeClr val="tx1"/>
                </a:solidFill>
                <a:latin typeface="+mn-lt"/>
                <a:ea typeface="+mn-ea"/>
                <a:cs typeface="+mn-cs"/>
              </a:rPr>
              <a:t>IgE</a:t>
            </a:r>
            <a:r>
              <a:rPr lang="fa-IR" sz="1200" kern="1200" dirty="0">
                <a:solidFill>
                  <a:schemeClr val="tx1"/>
                </a:solidFill>
                <a:latin typeface="+mn-lt"/>
                <a:ea typeface="+mn-ea"/>
                <a:cs typeface="+mn-cs"/>
              </a:rPr>
              <a:t> بشوند</a:t>
            </a:r>
            <a:endParaRPr lang="en-US" dirty="0"/>
          </a:p>
        </p:txBody>
      </p:sp>
      <p:sp>
        <p:nvSpPr>
          <p:cNvPr id="4" name="Slide Number Placeholder 3"/>
          <p:cNvSpPr>
            <a:spLocks noGrp="1"/>
          </p:cNvSpPr>
          <p:nvPr>
            <p:ph type="sldNum" sz="quarter" idx="10"/>
          </p:nvPr>
        </p:nvSpPr>
        <p:spPr/>
        <p:txBody>
          <a:bodyPr/>
          <a:lstStyle/>
          <a:p>
            <a:fld id="{6B36E166-AC49-498B-AD10-FC94C9880591}" type="slidenum">
              <a:rPr lang="fa-IR" smtClean="0"/>
              <a:pPr/>
              <a:t>6</a:t>
            </a:fld>
            <a:endParaRPr lang="fa-I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baseline="0" dirty="0"/>
              <a:t>افراد با زمینه ژنتیکی مساعد در برابر </a:t>
            </a:r>
            <a:r>
              <a:rPr lang="fa-IR" dirty="0"/>
              <a:t>انتی</a:t>
            </a:r>
            <a:r>
              <a:rPr lang="fa-IR" baseline="0" dirty="0"/>
              <a:t> ژنهایی به نام الرژن که اغلب به طور ذاتی مضر نیستند، تولید انتی بادی از نوع </a:t>
            </a:r>
            <a:r>
              <a:rPr lang="en-US" baseline="0" dirty="0" err="1"/>
              <a:t>IgE</a:t>
            </a:r>
            <a:r>
              <a:rPr lang="fa-IR" baseline="0" dirty="0"/>
              <a:t> می کنند که این انتی بادی مسئول بروز واکنش نوع یک است افراد مستعد برای این واکنشها را اتوپیک  می گویند.</a:t>
            </a:r>
          </a:p>
          <a:p>
            <a:r>
              <a:rPr lang="fa-IR" dirty="0"/>
              <a:t>یک شخص آلرژیک با یک الرژن خاص، اگر با آن آلرژن مواجه</a:t>
            </a:r>
            <a:r>
              <a:rPr lang="fa-IR" baseline="0" dirty="0"/>
              <a:t> بشود علیه آن </a:t>
            </a:r>
            <a:r>
              <a:rPr lang="en-US" baseline="0" dirty="0" err="1"/>
              <a:t>IgE</a:t>
            </a:r>
            <a:r>
              <a:rPr lang="fa-IR" baseline="0" dirty="0"/>
              <a:t> تولید می کند اما فرد سالم در مواجهه با آن آلرژن </a:t>
            </a:r>
            <a:r>
              <a:rPr lang="en-US" baseline="0" dirty="0"/>
              <a:t>IgG</a:t>
            </a:r>
            <a:r>
              <a:rPr lang="fa-IR" baseline="0" dirty="0"/>
              <a:t> تولید می کند.</a:t>
            </a:r>
            <a:endParaRPr lang="fa-IR" dirty="0"/>
          </a:p>
        </p:txBody>
      </p:sp>
      <p:sp>
        <p:nvSpPr>
          <p:cNvPr id="4" name="Slide Number Placeholder 3"/>
          <p:cNvSpPr>
            <a:spLocks noGrp="1"/>
          </p:cNvSpPr>
          <p:nvPr>
            <p:ph type="sldNum" sz="quarter" idx="10"/>
          </p:nvPr>
        </p:nvSpPr>
        <p:spPr/>
        <p:txBody>
          <a:bodyPr/>
          <a:lstStyle/>
          <a:p>
            <a:fld id="{96F37A94-E363-48D1-9475-EDC499E8E97E}" type="slidenum">
              <a:rPr lang="fa-IR" smtClean="0"/>
              <a:pPr/>
              <a:t>8</a:t>
            </a:fld>
            <a:endParaRPr lang="fa-I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dirty="0"/>
              <a:t>میزان </a:t>
            </a:r>
            <a:r>
              <a:rPr lang="en-US" dirty="0" err="1"/>
              <a:t>IgE</a:t>
            </a:r>
            <a:r>
              <a:rPr lang="fa-IR" dirty="0"/>
              <a:t> در خون بسیار کم است</a:t>
            </a:r>
            <a:r>
              <a:rPr lang="fa-IR" baseline="0" dirty="0"/>
              <a:t> اما هنگام افزایش تولید </a:t>
            </a:r>
            <a:r>
              <a:rPr lang="en-US" baseline="0" dirty="0" err="1"/>
              <a:t>IgE</a:t>
            </a:r>
            <a:r>
              <a:rPr lang="fa-IR" baseline="0" dirty="0"/>
              <a:t> به دلیل ان که میل ترکیبی رسپتور روی مست سل برای اتصال به </a:t>
            </a:r>
            <a:r>
              <a:rPr lang="en-US" baseline="0" dirty="0" err="1"/>
              <a:t>IgE</a:t>
            </a:r>
            <a:r>
              <a:rPr lang="fa-IR" baseline="0" dirty="0"/>
              <a:t> زیاد است، خیلی سریع  این انتی بادی به رسپتور روی مسل سل متصل می شود</a:t>
            </a:r>
          </a:p>
          <a:p>
            <a:r>
              <a:rPr lang="fa-IR" baseline="0" dirty="0"/>
              <a:t>هیستامین باعث </a:t>
            </a:r>
            <a:r>
              <a:rPr lang="en-US" baseline="0" dirty="0"/>
              <a:t>vasodilatation </a:t>
            </a:r>
            <a:r>
              <a:rPr lang="fa-IR" baseline="0" dirty="0"/>
              <a:t> و  افزایش نفوذپذیری عروق می شود که عامل ایجاد ادم، قرمزی و تورم در بافت است و نیز در الویول های ریه انقباض ایجاد می کند</a:t>
            </a:r>
          </a:p>
          <a:p>
            <a:r>
              <a:rPr lang="en-US" baseline="0" dirty="0"/>
              <a:t>Protease</a:t>
            </a:r>
            <a:r>
              <a:rPr lang="fa-IR" baseline="0" dirty="0"/>
              <a:t>ها باعث تخریب پروتیین و در نتیجه اسیب به بافت می شوند</a:t>
            </a:r>
          </a:p>
          <a:p>
            <a:r>
              <a:rPr lang="en-US" baseline="0" dirty="0"/>
              <a:t>PGD2</a:t>
            </a:r>
            <a:r>
              <a:rPr lang="fa-IR" baseline="0" dirty="0"/>
              <a:t>: پروستاگلاندین </a:t>
            </a:r>
            <a:r>
              <a:rPr lang="en-US" baseline="0" dirty="0"/>
              <a:t>D2</a:t>
            </a:r>
            <a:r>
              <a:rPr lang="fa-IR" baseline="0" dirty="0"/>
              <a:t>:  باعث برونکواسپاسم و افزایش تولید موکوس می شود</a:t>
            </a:r>
            <a:endParaRPr lang="en-US" baseline="0" dirty="0"/>
          </a:p>
          <a:p>
            <a:r>
              <a:rPr lang="en-US" baseline="0" dirty="0"/>
              <a:t>LT</a:t>
            </a:r>
            <a:r>
              <a:rPr lang="fa-IR" baseline="0" dirty="0"/>
              <a:t>: لکوترین</a:t>
            </a:r>
          </a:p>
          <a:p>
            <a:r>
              <a:rPr lang="fa-IR" baseline="0" dirty="0"/>
              <a:t>لکوترین </a:t>
            </a:r>
            <a:r>
              <a:rPr lang="en-US" baseline="0" dirty="0"/>
              <a:t>C4</a:t>
            </a:r>
            <a:r>
              <a:rPr lang="fa-IR" baseline="0" dirty="0"/>
              <a:t> و نیز </a:t>
            </a:r>
            <a:r>
              <a:rPr lang="en-US" baseline="0" dirty="0"/>
              <a:t>LTD4</a:t>
            </a:r>
            <a:r>
              <a:rPr lang="fa-IR" baseline="0" dirty="0"/>
              <a:t> اثراتی مشابه هیستامین اما بسیار شدید تر دارند</a:t>
            </a:r>
          </a:p>
          <a:p>
            <a:r>
              <a:rPr lang="en-US" baseline="0" dirty="0"/>
              <a:t>LTB4</a:t>
            </a:r>
            <a:r>
              <a:rPr lang="fa-IR" baseline="0" dirty="0"/>
              <a:t> یک فاکتور کموتاکتیت بسیار قوی است و در فراخوانی هر چه بیشتر نوتروفیل ها، </a:t>
            </a:r>
            <a:r>
              <a:rPr lang="en-US" baseline="0" dirty="0" err="1"/>
              <a:t>Eosinophil</a:t>
            </a:r>
            <a:r>
              <a:rPr lang="fa-IR" baseline="0" dirty="0"/>
              <a:t>ها و مست سل ها نقش دارد</a:t>
            </a:r>
          </a:p>
        </p:txBody>
      </p:sp>
      <p:sp>
        <p:nvSpPr>
          <p:cNvPr id="4" name="Slide Number Placeholder 3"/>
          <p:cNvSpPr>
            <a:spLocks noGrp="1"/>
          </p:cNvSpPr>
          <p:nvPr>
            <p:ph type="sldNum" sz="quarter" idx="10"/>
          </p:nvPr>
        </p:nvSpPr>
        <p:spPr/>
        <p:txBody>
          <a:bodyPr/>
          <a:lstStyle/>
          <a:p>
            <a:fld id="{97AE9AE2-E967-4A6F-827E-DD1F669F8366}" type="slidenum">
              <a:rPr lang="fa-IR" smtClean="0"/>
              <a:pPr/>
              <a:t>10</a:t>
            </a:fld>
            <a:endParaRPr lang="fa-I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fa-IR" sz="1200" b="0" i="0" kern="1200" dirty="0">
                <a:solidFill>
                  <a:schemeClr val="tx1"/>
                </a:solidFill>
                <a:latin typeface="+mn-lt"/>
                <a:ea typeface="+mn-ea"/>
                <a:cs typeface="+mn-cs"/>
              </a:rPr>
              <a:t>تست سوزني: در اين تست، عصاره ماده حساسيت زا را بر روي پوست مي ريزند و سوزن را روي آن حركت مي دهند تا بتدريج قطرات عصاره وارد پوست شود. تست معمولا بر روي پوست ساعد انجام مي شود اجراي دقيق و تفسير صحيح تست سوزني با عصاره غليظ ماده حساسيت زا، روش ساده و مطمئني براي تشخيص نوع حساسيت است و معمولا به عنوان اولين قدم در تشخيص از آن استفاده مي شود. انجام اين تست، وقت كمي مي گيرد ولي دردناك است و دقت تشخيصي آن در حد متوسط مي باشد. 2-تست داخل پوستي در اين حالت 02/0 ميلي ليتر از عصاره را در لايه سطحي پوست تزريق مي كنند كه در صورت حساسيت يك واكنش پوستي به قطر 3 ميلي متر ايجاد مي شود. تست داخل پوستي دقيق تر از تست سوزني است و انجام و تكرار آن نيز آسان تر است. از سوي ديگر تست داخل پوستي بي درد است و براي كودكان مناسب تر مي باشد. احتمال بروز واكنشهاي آلرژيك نيز در اين حالت كمتر است. انجام كل برنامه تست كردن كمتر از 1 ساعت طول مي كشد. از 4 روز قبل از انجام تست هاي پوستي نبايد داروي حساسيت مصرف شود چون موجب مي شود كه تست منفي گردد و واكنش فرد از نظر پزشك مخفي بماند و نوع حساسيت تشخيص داده نشود. و بطور كلي انجام اين تست در مقايسه با تست پوستي، كمي وقت گير است ولي قدرت تشخيص آن بالاتر است. 3-تست رست (</a:t>
            </a:r>
            <a:r>
              <a:rPr lang="en-US" sz="1200" b="0" i="0" kern="1200" dirty="0" err="1">
                <a:solidFill>
                  <a:schemeClr val="tx1"/>
                </a:solidFill>
                <a:latin typeface="+mn-lt"/>
                <a:ea typeface="+mn-ea"/>
                <a:cs typeface="+mn-cs"/>
              </a:rPr>
              <a:t>Rast</a:t>
            </a:r>
            <a:r>
              <a:rPr lang="en-US" sz="1200" b="0" i="0" kern="1200" dirty="0">
                <a:solidFill>
                  <a:schemeClr val="tx1"/>
                </a:solidFill>
                <a:latin typeface="+mn-lt"/>
                <a:ea typeface="+mn-ea"/>
                <a:cs typeface="+mn-cs"/>
              </a:rPr>
              <a:t>) </a:t>
            </a:r>
            <a:r>
              <a:rPr lang="fa-IR" sz="1200" b="0" i="0" kern="1200" dirty="0">
                <a:solidFill>
                  <a:schemeClr val="tx1"/>
                </a:solidFill>
                <a:latin typeface="+mn-lt"/>
                <a:ea typeface="+mn-ea"/>
                <a:cs typeface="+mn-cs"/>
              </a:rPr>
              <a:t>اين تست بسيار جديد است و در تشخيص آلرژي بسيار دقيق مي باشد و براي بيمار خطري ندارد و از تستهاي پوستي دقيق تر و استاندارد تر است و مصرف دارو بر نتيجه آن تاثيري ندارد. ولي از آنجا كه تست رست نسبتا گران است معمولا روي تعداد محدودي از مواد حساسيت زا مي توان آنرا انجام داد. در اطفالي كه دچار اگزماي حساسيتي در اثر سفيده تخم مرغ هستند تست رست به خوبي مي تواند حساسيت به تخم مرغ را نشان دهد و از تست سوزني دقيق تر است. 4-تست استنشاقي با اينكه تست استنشاقي چندين سال است كه مورد استفاده قرار مي گيرد اما نقش آن در تشخيص آلرژي اثبات نرسيده است اين آزمايش وقت گير است و احتمال بروز شوك حساسيتي شديد در آن وجود دارد. با استفاده از اين تست كساني كه آلرژي بيني و يا آسم حساسيتي مبتلا هستند مي توان نوع ماده حساسيت زا را پيدا كرد. براي انجام اين تست حدود 1 ميلي ليتر عصاره ماده حساسيت زا با سرنگ مي كشند و بصورت اسپري در بيني مي پاشند براي اينكه ماده حساسيت زا با ناي تماس نيابد بايد قبل از انجام تست بيمار يك نفس عميق بكشد و بعداز تماس ماده حساسيت زا، نفس را بيرون بدهد. اگر بيماران به آن ماده حساسيت داشته باشند ظرف نيم دقيقه پس از استنشاق دچار عطسه و آبريزش بيني مي شود كه چند دقيقه بطول مي انجامد.</a:t>
            </a:r>
            <a:endParaRPr lang="en-US" dirty="0"/>
          </a:p>
        </p:txBody>
      </p:sp>
      <p:sp>
        <p:nvSpPr>
          <p:cNvPr id="4" name="Slide Number Placeholder 3"/>
          <p:cNvSpPr>
            <a:spLocks noGrp="1"/>
          </p:cNvSpPr>
          <p:nvPr>
            <p:ph type="sldNum" sz="quarter" idx="10"/>
          </p:nvPr>
        </p:nvSpPr>
        <p:spPr/>
        <p:txBody>
          <a:bodyPr/>
          <a:lstStyle/>
          <a:p>
            <a:fld id="{6B36E166-AC49-498B-AD10-FC94C9880591}" type="slidenum">
              <a:rPr lang="fa-IR" smtClean="0"/>
              <a:pPr/>
              <a:t>12</a:t>
            </a:fld>
            <a:endParaRPr lang="fa-I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dirty="0"/>
              <a:t>هدف از درمان دارویی جلوگیری از تولید میانجی های ماست سلها و مهار و یا خنثی</a:t>
            </a:r>
            <a:r>
              <a:rPr lang="fa-IR" baseline="0" dirty="0"/>
              <a:t> سازی اثرات میانجی های تولید شده روی اندام های هدف است.</a:t>
            </a:r>
          </a:p>
          <a:p>
            <a:pPr marL="0" marR="0" lvl="0" indent="0" algn="r" defTabSz="914400" rtl="1" eaLnBrk="1" fontAlgn="auto" latinLnBrk="0" hangingPunct="1">
              <a:lnSpc>
                <a:spcPct val="100000"/>
              </a:lnSpc>
              <a:spcBef>
                <a:spcPts val="0"/>
              </a:spcBef>
              <a:spcAft>
                <a:spcPts val="0"/>
              </a:spcAft>
              <a:buClrTx/>
              <a:buSzTx/>
              <a:buFontTx/>
              <a:buNone/>
              <a:tabLst/>
              <a:defRPr/>
            </a:pPr>
            <a:r>
              <a:rPr lang="en-US" sz="1200" dirty="0">
                <a:latin typeface="Cambria" pitchFamily="18" charset="0"/>
                <a:cs typeface="B Nazanin" pitchFamily="2" charset="-78"/>
              </a:rPr>
              <a:t>Omalizumab</a:t>
            </a:r>
            <a:r>
              <a:rPr lang="fa-IR" sz="1200" dirty="0">
                <a:latin typeface="Cambria" pitchFamily="18" charset="0"/>
                <a:cs typeface="B Nazanin" pitchFamily="2" charset="-78"/>
              </a:rPr>
              <a:t>: </a:t>
            </a:r>
            <a:r>
              <a:rPr lang="fa-IR" b="0" i="0" dirty="0" err="1">
                <a:solidFill>
                  <a:srgbClr val="4D5156"/>
                </a:solidFill>
                <a:effectLst/>
                <a:highlight>
                  <a:srgbClr val="FFFFFF"/>
                </a:highlight>
                <a:latin typeface="Arial" panose="020B0604020202020204" pitchFamily="34" charset="0"/>
              </a:rPr>
              <a:t>اومالیزوماب</a:t>
            </a:r>
            <a:r>
              <a:rPr lang="fa-IR" b="0" i="0" dirty="0">
                <a:solidFill>
                  <a:srgbClr val="4D5156"/>
                </a:solidFill>
                <a:effectLst/>
                <a:highlight>
                  <a:srgbClr val="FFFFFF"/>
                </a:highlight>
                <a:latin typeface="Arial" panose="020B0604020202020204" pitchFamily="34" charset="0"/>
              </a:rPr>
              <a:t> دارویی است که به قسمت </a:t>
            </a:r>
            <a:r>
              <a:rPr lang="en-US" b="0" i="0" dirty="0">
                <a:solidFill>
                  <a:srgbClr val="4D5156"/>
                </a:solidFill>
                <a:effectLst/>
                <a:highlight>
                  <a:srgbClr val="FFFFFF"/>
                </a:highlight>
                <a:latin typeface="Arial" panose="020B0604020202020204" pitchFamily="34" charset="0"/>
              </a:rPr>
              <a:t>FC </a:t>
            </a:r>
            <a:r>
              <a:rPr lang="en-US" b="0" i="0" dirty="0" err="1">
                <a:solidFill>
                  <a:srgbClr val="4D5156"/>
                </a:solidFill>
                <a:effectLst/>
                <a:highlight>
                  <a:srgbClr val="FFFFFF"/>
                </a:highlight>
                <a:latin typeface="Arial" panose="020B0604020202020204" pitchFamily="34" charset="0"/>
              </a:rPr>
              <a:t>IgE</a:t>
            </a:r>
            <a:r>
              <a:rPr lang="en-US" b="0" i="0" dirty="0">
                <a:solidFill>
                  <a:srgbClr val="4D5156"/>
                </a:solidFill>
                <a:effectLst/>
                <a:highlight>
                  <a:srgbClr val="FFFFFF"/>
                </a:highlight>
                <a:latin typeface="Arial" panose="020B0604020202020204" pitchFamily="34" charset="0"/>
              </a:rPr>
              <a:t> </a:t>
            </a:r>
            <a:r>
              <a:rPr lang="fa-IR" b="0" i="0" dirty="0">
                <a:solidFill>
                  <a:srgbClr val="4D5156"/>
                </a:solidFill>
                <a:effectLst/>
                <a:highlight>
                  <a:srgbClr val="FFFFFF"/>
                </a:highlight>
                <a:latin typeface="Arial" panose="020B0604020202020204" pitchFamily="34" charset="0"/>
              </a:rPr>
              <a:t>متصل شده و آن را از گردش آزاد در بدن حذف </a:t>
            </a:r>
            <a:r>
              <a:rPr lang="fa-IR" b="0" i="0" dirty="0" err="1">
                <a:solidFill>
                  <a:srgbClr val="4D5156"/>
                </a:solidFill>
                <a:effectLst/>
                <a:highlight>
                  <a:srgbClr val="FFFFFF"/>
                </a:highlight>
                <a:latin typeface="Arial" panose="020B0604020202020204" pitchFamily="34" charset="0"/>
              </a:rPr>
              <a:t>می‌کند</a:t>
            </a:r>
            <a:r>
              <a:rPr lang="fa-IR" b="0" i="0" dirty="0">
                <a:solidFill>
                  <a:srgbClr val="4D5156"/>
                </a:solidFill>
                <a:effectLst/>
                <a:highlight>
                  <a:srgbClr val="FFFFFF"/>
                </a:highlight>
                <a:latin typeface="Arial" panose="020B0604020202020204" pitchFamily="34" charset="0"/>
              </a:rPr>
              <a:t>.</a:t>
            </a:r>
            <a:endParaRPr lang="en-US" b="0" i="0" dirty="0">
              <a:solidFill>
                <a:srgbClr val="4D5156"/>
              </a:solidFill>
              <a:effectLst/>
              <a:highlight>
                <a:srgbClr val="FFFFFF"/>
              </a:highlight>
              <a:latin typeface="Arial" panose="020B0604020202020204" pitchFamily="34" charset="0"/>
            </a:endParaRPr>
          </a:p>
          <a:p>
            <a:pPr algn="r" fontAlgn="t"/>
            <a:br>
              <a:rPr lang="en-US" b="0" i="0" dirty="0">
                <a:solidFill>
                  <a:srgbClr val="1F1F1F"/>
                </a:solidFill>
                <a:effectLst/>
                <a:highlight>
                  <a:srgbClr val="FFFFFF"/>
                </a:highlight>
                <a:latin typeface="Arial" panose="020B0604020202020204" pitchFamily="34" charset="0"/>
              </a:rPr>
            </a:br>
            <a:r>
              <a:rPr lang="en-US" b="0" i="0" dirty="0">
                <a:solidFill>
                  <a:srgbClr val="1F1F1F"/>
                </a:solidFill>
                <a:effectLst/>
                <a:highlight>
                  <a:srgbClr val="FFFFFF"/>
                </a:highlight>
                <a:latin typeface="Arial" panose="020B0604020202020204" pitchFamily="34" charset="0"/>
              </a:rPr>
              <a:t>Cromolyn</a:t>
            </a:r>
            <a:r>
              <a:rPr lang="fa-IR" b="0" i="0" dirty="0">
                <a:solidFill>
                  <a:srgbClr val="1F1F1F"/>
                </a:solidFill>
                <a:effectLst/>
                <a:highlight>
                  <a:srgbClr val="FFFFFF"/>
                </a:highlight>
                <a:latin typeface="Arial" panose="020B0604020202020204" pitchFamily="34" charset="0"/>
              </a:rPr>
              <a:t>: </a:t>
            </a:r>
            <a:r>
              <a:rPr lang="fa-IR" b="0" i="0" dirty="0" err="1">
                <a:solidFill>
                  <a:srgbClr val="1F1F1F"/>
                </a:solidFill>
                <a:effectLst/>
                <a:highlight>
                  <a:srgbClr val="FFFFFF"/>
                </a:highlight>
                <a:latin typeface="Arial" panose="020B0604020202020204" pitchFamily="34" charset="0"/>
                <a:cs typeface="Google Sans"/>
              </a:rPr>
              <a:t>کرومولین</a:t>
            </a:r>
            <a:r>
              <a:rPr lang="fa-IR" b="0" i="0" dirty="0">
                <a:solidFill>
                  <a:srgbClr val="1F1F1F"/>
                </a:solidFill>
                <a:effectLst/>
                <a:highlight>
                  <a:srgbClr val="FFFFFF"/>
                </a:highlight>
                <a:latin typeface="Arial" panose="020B0604020202020204" pitchFamily="34" charset="0"/>
                <a:cs typeface="Google Sans"/>
              </a:rPr>
              <a:t> سدیم یکی از آنتی </a:t>
            </a:r>
            <a:r>
              <a:rPr lang="fa-IR" b="0" i="0" dirty="0" err="1">
                <a:solidFill>
                  <a:srgbClr val="1F1F1F"/>
                </a:solidFill>
                <a:effectLst/>
                <a:highlight>
                  <a:srgbClr val="FFFFFF"/>
                </a:highlight>
                <a:latin typeface="Arial" panose="020B0604020202020204" pitchFamily="34" charset="0"/>
                <a:cs typeface="Google Sans"/>
              </a:rPr>
              <a:t>هیستامین‌های</a:t>
            </a:r>
            <a:r>
              <a:rPr lang="fa-IR" b="0" i="0" dirty="0">
                <a:solidFill>
                  <a:srgbClr val="1F1F1F"/>
                </a:solidFill>
                <a:effectLst/>
                <a:highlight>
                  <a:srgbClr val="FFFFFF"/>
                </a:highlight>
                <a:latin typeface="Arial" panose="020B0604020202020204" pitchFamily="34" charset="0"/>
                <a:cs typeface="Google Sans"/>
              </a:rPr>
              <a:t> پرمصرف است که در درمان حساسیت تنفسی به مواد آلرژن مؤثر است. این دارو همچنین در پیشگیری از آزاد شدن هیستامین از </a:t>
            </a:r>
            <a:r>
              <a:rPr lang="fa-IR" b="0" i="0" dirty="0" err="1">
                <a:solidFill>
                  <a:srgbClr val="1F1F1F"/>
                </a:solidFill>
                <a:effectLst/>
                <a:highlight>
                  <a:srgbClr val="FFFFFF"/>
                </a:highlight>
                <a:latin typeface="Arial" panose="020B0604020202020204" pitchFamily="34" charset="0"/>
                <a:cs typeface="Google Sans"/>
              </a:rPr>
              <a:t>واکوئل‌های</a:t>
            </a:r>
            <a:r>
              <a:rPr lang="fa-IR" b="0" i="0" dirty="0">
                <a:solidFill>
                  <a:srgbClr val="1F1F1F"/>
                </a:solidFill>
                <a:effectLst/>
                <a:highlight>
                  <a:srgbClr val="FFFFFF"/>
                </a:highlight>
                <a:latin typeface="Arial" panose="020B0604020202020204" pitchFamily="34" charset="0"/>
                <a:cs typeface="Google Sans"/>
              </a:rPr>
              <a:t> </a:t>
            </a:r>
            <a:r>
              <a:rPr lang="fa-IR" b="0" i="0" dirty="0" err="1">
                <a:solidFill>
                  <a:srgbClr val="1F1F1F"/>
                </a:solidFill>
                <a:effectLst/>
                <a:highlight>
                  <a:srgbClr val="FFFFFF"/>
                </a:highlight>
                <a:latin typeface="Arial" panose="020B0604020202020204" pitchFamily="34" charset="0"/>
                <a:cs typeface="Google Sans"/>
              </a:rPr>
              <a:t>سلول‌های</a:t>
            </a:r>
            <a:r>
              <a:rPr lang="fa-IR" b="0" i="0" dirty="0">
                <a:solidFill>
                  <a:srgbClr val="1F1F1F"/>
                </a:solidFill>
                <a:effectLst/>
                <a:highlight>
                  <a:srgbClr val="FFFFFF"/>
                </a:highlight>
                <a:latin typeface="Arial" panose="020B0604020202020204" pitchFamily="34" charset="0"/>
                <a:cs typeface="Google Sans"/>
              </a:rPr>
              <a:t> ایمنی در آسم و </a:t>
            </a:r>
            <a:r>
              <a:rPr lang="fa-IR" b="0" i="0" dirty="0" err="1">
                <a:solidFill>
                  <a:srgbClr val="1F1F1F"/>
                </a:solidFill>
                <a:effectLst/>
                <a:highlight>
                  <a:srgbClr val="FFFFFF"/>
                </a:highlight>
                <a:latin typeface="Arial" panose="020B0604020202020204" pitchFamily="34" charset="0"/>
                <a:cs typeface="Google Sans"/>
              </a:rPr>
              <a:t>رینیت</a:t>
            </a:r>
            <a:r>
              <a:rPr lang="fa-IR" b="0" i="0" dirty="0">
                <a:solidFill>
                  <a:srgbClr val="1F1F1F"/>
                </a:solidFill>
                <a:effectLst/>
                <a:highlight>
                  <a:srgbClr val="FFFFFF"/>
                </a:highlight>
                <a:latin typeface="Arial" panose="020B0604020202020204" pitchFamily="34" charset="0"/>
                <a:cs typeface="Google Sans"/>
              </a:rPr>
              <a:t> آلرژیک مصرف </a:t>
            </a:r>
            <a:r>
              <a:rPr lang="fa-IR" b="0" i="0" dirty="0" err="1">
                <a:solidFill>
                  <a:srgbClr val="1F1F1F"/>
                </a:solidFill>
                <a:effectLst/>
                <a:highlight>
                  <a:srgbClr val="FFFFFF"/>
                </a:highlight>
                <a:latin typeface="Arial" panose="020B0604020202020204" pitchFamily="34" charset="0"/>
                <a:cs typeface="Google Sans"/>
              </a:rPr>
              <a:t>می‌شود</a:t>
            </a:r>
            <a:endParaRPr lang="en-US" b="0" i="0" dirty="0">
              <a:solidFill>
                <a:srgbClr val="1F1F1F"/>
              </a:solidFill>
              <a:effectLst/>
              <a:highlight>
                <a:srgbClr val="FFFFFF"/>
              </a:highlight>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endParaRPr lang="fa-IR" sz="1200" dirty="0">
              <a:latin typeface="Cambria" pitchFamily="18" charset="0"/>
              <a:cs typeface="B Nazanin" pitchFamily="2" charset="-78"/>
            </a:endParaRPr>
          </a:p>
        </p:txBody>
      </p:sp>
      <p:sp>
        <p:nvSpPr>
          <p:cNvPr id="4" name="Slide Number Placeholder 3"/>
          <p:cNvSpPr>
            <a:spLocks noGrp="1"/>
          </p:cNvSpPr>
          <p:nvPr>
            <p:ph type="sldNum" sz="quarter" idx="10"/>
          </p:nvPr>
        </p:nvSpPr>
        <p:spPr/>
        <p:txBody>
          <a:bodyPr/>
          <a:lstStyle/>
          <a:p>
            <a:fld id="{96F37A94-E363-48D1-9475-EDC499E8E97E}" type="slidenum">
              <a:rPr lang="fa-IR" smtClean="0"/>
              <a:pPr/>
              <a:t>14</a:t>
            </a:fld>
            <a:endParaRPr lang="fa-I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rtl="1"/>
            <a:r>
              <a:rPr lang="fa-IR" sz="1200" kern="1200" dirty="0">
                <a:solidFill>
                  <a:schemeClr val="tx1"/>
                </a:solidFill>
                <a:latin typeface="+mn-lt"/>
                <a:ea typeface="+mn-ea"/>
                <a:cs typeface="+mn-cs"/>
              </a:rPr>
              <a:t>نام دیگر این واکنش ازدیاد حساسیت سایتوتوکسیک </a:t>
            </a:r>
            <a:r>
              <a:rPr lang="en-US" sz="1200" kern="1200" dirty="0">
                <a:solidFill>
                  <a:schemeClr val="tx1"/>
                </a:solidFill>
                <a:latin typeface="+mn-lt"/>
                <a:ea typeface="+mn-ea"/>
                <a:cs typeface="+mn-cs"/>
              </a:rPr>
              <a:t>(</a:t>
            </a:r>
            <a:r>
              <a:rPr lang="en-US" sz="1200" kern="1200" dirty="0" err="1">
                <a:solidFill>
                  <a:schemeClr val="tx1"/>
                </a:solidFill>
                <a:latin typeface="+mn-lt"/>
                <a:ea typeface="+mn-ea"/>
                <a:cs typeface="+mn-cs"/>
              </a:rPr>
              <a:t>cytotoix</a:t>
            </a:r>
            <a:r>
              <a:rPr lang="en-US" sz="1200" kern="1200" dirty="0">
                <a:solidFill>
                  <a:schemeClr val="tx1"/>
                </a:solidFill>
                <a:latin typeface="+mn-lt"/>
                <a:ea typeface="+mn-ea"/>
                <a:cs typeface="+mn-cs"/>
              </a:rPr>
              <a:t>) </a:t>
            </a:r>
            <a:r>
              <a:rPr lang="fa-IR" sz="1200" kern="1200" dirty="0">
                <a:solidFill>
                  <a:schemeClr val="tx1"/>
                </a:solidFill>
                <a:latin typeface="+mn-lt"/>
                <a:ea typeface="+mn-ea"/>
                <a:cs typeface="+mn-cs"/>
              </a:rPr>
              <a:t> است چرا که اکثراً  به لیز سلول هدف  ویا نابودی  بافت منجر میشود ( دلیل آن ،واقع بودن آنتی ژن بر سطح سلول یا بافت است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6B36E166-AC49-498B-AD10-FC94C9880591}" type="slidenum">
              <a:rPr lang="fa-IR" smtClean="0"/>
              <a:pPr/>
              <a:t>15</a:t>
            </a:fld>
            <a:endParaRPr lang="fa-I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1752600" y="990600"/>
            <a:ext cx="6400800" cy="2514600"/>
          </a:xfrm>
          <a:ln w="76200" cmpd="tri"/>
        </p:spPr>
        <p:txBody>
          <a:bodyPr/>
          <a:lstStyle>
            <a:lvl1pPr algn="ctr">
              <a:defRPr/>
            </a:lvl1pPr>
          </a:lstStyle>
          <a:p>
            <a:r>
              <a:rPr lang="en-US"/>
              <a:t>Click to edit Master title style</a:t>
            </a:r>
          </a:p>
        </p:txBody>
      </p:sp>
      <p:sp>
        <p:nvSpPr>
          <p:cNvPr id="4099" name="Rectangle 3"/>
          <p:cNvSpPr>
            <a:spLocks noGrp="1" noChangeArrowheads="1"/>
          </p:cNvSpPr>
          <p:nvPr>
            <p:ph type="subTitle" idx="1"/>
          </p:nvPr>
        </p:nvSpPr>
        <p:spPr>
          <a:xfrm>
            <a:off x="1752600" y="3886200"/>
            <a:ext cx="6400800" cy="1752600"/>
          </a:xfrm>
          <a:ln w="6350"/>
        </p:spPr>
        <p:txBody>
          <a:bodyPr/>
          <a:lstStyle>
            <a:lvl1pPr marL="0" indent="0" algn="ctr">
              <a:buFontTx/>
              <a:buNone/>
              <a:defRPr/>
            </a:lvl1pPr>
          </a:lstStyle>
          <a:p>
            <a:r>
              <a:rPr lang="en-US"/>
              <a:t>Click to edit Master subtitle style</a:t>
            </a:r>
          </a:p>
        </p:txBody>
      </p:sp>
      <p:sp>
        <p:nvSpPr>
          <p:cNvPr id="4100" name="Rectangle 4"/>
          <p:cNvSpPr>
            <a:spLocks noGrp="1" noChangeArrowheads="1"/>
          </p:cNvSpPr>
          <p:nvPr>
            <p:ph type="dt" sz="half" idx="2"/>
          </p:nvPr>
        </p:nvSpPr>
        <p:spPr>
          <a:xfrm>
            <a:off x="914400" y="6400800"/>
            <a:ext cx="1905000" cy="457200"/>
          </a:xfrm>
        </p:spPr>
        <p:txBody>
          <a:bodyPr anchorCtr="0"/>
          <a:lstStyle>
            <a:lvl1pPr>
              <a:defRPr/>
            </a:lvl1pPr>
          </a:lstStyle>
          <a:p>
            <a:fld id="{5A151F39-7403-4D52-9C42-2BDFE2885C08}" type="datetimeFigureOut">
              <a:rPr lang="fa-IR" smtClean="0"/>
              <a:pPr/>
              <a:t>09/09/1447</a:t>
            </a:fld>
            <a:endParaRPr lang="fa-IR"/>
          </a:p>
        </p:txBody>
      </p:sp>
      <p:sp>
        <p:nvSpPr>
          <p:cNvPr id="4101" name="Rectangle 5"/>
          <p:cNvSpPr>
            <a:spLocks noGrp="1" noChangeArrowheads="1"/>
          </p:cNvSpPr>
          <p:nvPr>
            <p:ph type="ftr" sz="quarter" idx="3"/>
          </p:nvPr>
        </p:nvSpPr>
        <p:spPr>
          <a:xfrm>
            <a:off x="3505200" y="6400800"/>
            <a:ext cx="2895600" cy="457200"/>
          </a:xfrm>
        </p:spPr>
        <p:txBody>
          <a:bodyPr anchorCtr="0"/>
          <a:lstStyle>
            <a:lvl1pPr>
              <a:defRPr/>
            </a:lvl1pPr>
          </a:lstStyle>
          <a:p>
            <a:endParaRPr lang="fa-IR"/>
          </a:p>
        </p:txBody>
      </p:sp>
      <p:sp>
        <p:nvSpPr>
          <p:cNvPr id="4102" name="Rectangle 6"/>
          <p:cNvSpPr>
            <a:spLocks noGrp="1" noChangeArrowheads="1"/>
          </p:cNvSpPr>
          <p:nvPr>
            <p:ph type="sldNum" sz="quarter" idx="4"/>
          </p:nvPr>
        </p:nvSpPr>
        <p:spPr/>
        <p:txBody>
          <a:bodyPr anchorCtr="0"/>
          <a:lstStyle>
            <a:lvl1pPr>
              <a:defRPr/>
            </a:lvl1pPr>
          </a:lstStyle>
          <a:p>
            <a:fld id="{7DFF9122-DBF4-4D73-8216-B2FB36A6834F}" type="slidenum">
              <a:rPr lang="fa-IR" smtClean="0"/>
              <a:pPr/>
              <a:t>‹#›</a:t>
            </a:fld>
            <a:endParaRPr lang="fa-IR"/>
          </a:p>
        </p:txBody>
      </p:sp>
      <p:grpSp>
        <p:nvGrpSpPr>
          <p:cNvPr id="2" name="Group 7"/>
          <p:cNvGrpSpPr>
            <a:grpSpLocks/>
          </p:cNvGrpSpPr>
          <p:nvPr/>
        </p:nvGrpSpPr>
        <p:grpSpPr bwMode="auto">
          <a:xfrm>
            <a:off x="0" y="0"/>
            <a:ext cx="6362700" cy="6858000"/>
            <a:chOff x="0" y="0"/>
            <a:chExt cx="4008" cy="4320"/>
          </a:xfrm>
        </p:grpSpPr>
        <p:pic>
          <p:nvPicPr>
            <p:cNvPr id="4104" name="Picture 8" descr="C:\My Documents\bits\Expbanna.png"/>
            <p:cNvPicPr>
              <a:picLocks noChangeAspect="1" noChangeArrowheads="1"/>
            </p:cNvPicPr>
            <p:nvPr/>
          </p:nvPicPr>
          <p:blipFill>
            <a:blip r:embed="rId2"/>
            <a:srcRect/>
            <a:stretch>
              <a:fillRect/>
            </a:stretch>
          </p:blipFill>
          <p:spPr bwMode="invGray">
            <a:xfrm>
              <a:off x="0" y="0"/>
              <a:ext cx="432" cy="4320"/>
            </a:xfrm>
            <a:prstGeom prst="rect">
              <a:avLst/>
            </a:prstGeom>
            <a:noFill/>
          </p:spPr>
        </p:pic>
        <p:pic>
          <p:nvPicPr>
            <p:cNvPr id="4105" name="Picture 9" descr="D:\FRONTPAGE THEMES\EXPEDITN\EXPHORSA.PNG"/>
            <p:cNvPicPr>
              <a:picLocks noChangeAspect="1" noChangeArrowheads="1"/>
            </p:cNvPicPr>
            <p:nvPr/>
          </p:nvPicPr>
          <p:blipFill>
            <a:blip r:embed="rId3"/>
            <a:srcRect/>
            <a:stretch>
              <a:fillRect/>
            </a:stretch>
          </p:blipFill>
          <p:spPr bwMode="auto">
            <a:xfrm>
              <a:off x="2208" y="3600"/>
              <a:ext cx="1800" cy="60"/>
            </a:xfrm>
            <a:prstGeom prst="rect">
              <a:avLst/>
            </a:prstGeom>
            <a:noFill/>
          </p:spPr>
        </p:pic>
      </p:grpSp>
      <p:pic>
        <p:nvPicPr>
          <p:cNvPr id="4106" name="Picture 10" descr="P:\!Themes\Expedition\EXPHORSA.GIF"/>
          <p:cNvPicPr>
            <a:picLocks noChangeAspect="1" noChangeArrowheads="1"/>
          </p:cNvPicPr>
          <p:nvPr/>
        </p:nvPicPr>
        <p:blipFill>
          <a:blip r:embed="rId4"/>
          <a:srcRect/>
          <a:stretch>
            <a:fillRect/>
          </a:stretch>
        </p:blipFill>
        <p:spPr bwMode="auto">
          <a:xfrm>
            <a:off x="1981200" y="3657600"/>
            <a:ext cx="5715000" cy="95250"/>
          </a:xfrm>
          <a:prstGeom prst="rect">
            <a:avLst/>
          </a:prstGeom>
          <a:noFill/>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lvl1pPr>
              <a:defRPr/>
            </a:lvl1pPr>
          </a:lstStyle>
          <a:p>
            <a:fld id="{5A151F39-7403-4D52-9C42-2BDFE2885C08}" type="datetimeFigureOut">
              <a:rPr lang="fa-IR" smtClean="0"/>
              <a:pPr/>
              <a:t>09/09/1447</a:t>
            </a:fld>
            <a:endParaRPr lang="fa-IR"/>
          </a:p>
        </p:txBody>
      </p:sp>
      <p:sp>
        <p:nvSpPr>
          <p:cNvPr id="5" name="Footer Placeholder 4"/>
          <p:cNvSpPr>
            <a:spLocks noGrp="1"/>
          </p:cNvSpPr>
          <p:nvPr>
            <p:ph type="ftr" sz="quarter" idx="11"/>
          </p:nvPr>
        </p:nvSpPr>
        <p:spPr/>
        <p:txBody>
          <a:bodyPr/>
          <a:lstStyle>
            <a:lvl1pPr>
              <a:defRPr/>
            </a:lvl1pPr>
          </a:lstStyle>
          <a:p>
            <a:endParaRPr lang="fa-IR"/>
          </a:p>
        </p:txBody>
      </p:sp>
      <p:sp>
        <p:nvSpPr>
          <p:cNvPr id="6" name="Slide Number Placeholder 5"/>
          <p:cNvSpPr>
            <a:spLocks noGrp="1"/>
          </p:cNvSpPr>
          <p:nvPr>
            <p:ph type="sldNum" sz="quarter" idx="12"/>
          </p:nvPr>
        </p:nvSpPr>
        <p:spPr/>
        <p:txBody>
          <a:bodyPr/>
          <a:lstStyle>
            <a:lvl1pPr>
              <a:defRPr/>
            </a:lvl1pPr>
          </a:lstStyle>
          <a:p>
            <a:fld id="{7DFF9122-DBF4-4D73-8216-B2FB36A6834F}" type="slidenum">
              <a:rPr lang="fa-IR" smtClean="0"/>
              <a:pPr/>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96100" y="381000"/>
            <a:ext cx="1943100" cy="5499100"/>
          </a:xfrm>
        </p:spPr>
        <p:txBody>
          <a:bodyPr vert="eaVert"/>
          <a:lstStyle/>
          <a:p>
            <a:r>
              <a:rPr lang="en-US"/>
              <a:t>Click to edit Master title style</a:t>
            </a:r>
            <a:endParaRPr lang="fa-IR"/>
          </a:p>
        </p:txBody>
      </p:sp>
      <p:sp>
        <p:nvSpPr>
          <p:cNvPr id="3" name="Vertical Text Placeholder 2"/>
          <p:cNvSpPr>
            <a:spLocks noGrp="1"/>
          </p:cNvSpPr>
          <p:nvPr>
            <p:ph type="body" orient="vert" idx="1"/>
          </p:nvPr>
        </p:nvSpPr>
        <p:spPr>
          <a:xfrm>
            <a:off x="1062038" y="381000"/>
            <a:ext cx="5681662" cy="54991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lvl1pPr>
              <a:defRPr/>
            </a:lvl1pPr>
          </a:lstStyle>
          <a:p>
            <a:fld id="{5A151F39-7403-4D52-9C42-2BDFE2885C08}" type="datetimeFigureOut">
              <a:rPr lang="fa-IR" smtClean="0"/>
              <a:pPr/>
              <a:t>09/09/1447</a:t>
            </a:fld>
            <a:endParaRPr lang="fa-IR"/>
          </a:p>
        </p:txBody>
      </p:sp>
      <p:sp>
        <p:nvSpPr>
          <p:cNvPr id="5" name="Footer Placeholder 4"/>
          <p:cNvSpPr>
            <a:spLocks noGrp="1"/>
          </p:cNvSpPr>
          <p:nvPr>
            <p:ph type="ftr" sz="quarter" idx="11"/>
          </p:nvPr>
        </p:nvSpPr>
        <p:spPr/>
        <p:txBody>
          <a:bodyPr/>
          <a:lstStyle>
            <a:lvl1pPr>
              <a:defRPr/>
            </a:lvl1pPr>
          </a:lstStyle>
          <a:p>
            <a:endParaRPr lang="fa-IR"/>
          </a:p>
        </p:txBody>
      </p:sp>
      <p:sp>
        <p:nvSpPr>
          <p:cNvPr id="6" name="Slide Number Placeholder 5"/>
          <p:cNvSpPr>
            <a:spLocks noGrp="1"/>
          </p:cNvSpPr>
          <p:nvPr>
            <p:ph type="sldNum" sz="quarter" idx="12"/>
          </p:nvPr>
        </p:nvSpPr>
        <p:spPr/>
        <p:txBody>
          <a:bodyPr/>
          <a:lstStyle>
            <a:lvl1pPr>
              <a:defRPr/>
            </a:lvl1pPr>
          </a:lstStyle>
          <a:p>
            <a:fld id="{7DFF9122-DBF4-4D73-8216-B2FB36A6834F}" type="slidenum">
              <a:rPr lang="fa-IR" smtClean="0"/>
              <a:pPr/>
              <a:t>‹#›</a:t>
            </a:fld>
            <a:endParaRPr lang="fa-I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p:txBody>
          <a:bodyPr/>
          <a:lstStyle/>
          <a:p>
            <a:fld id="{5A151F39-7403-4D52-9C42-2BDFE2885C08}" type="datetimeFigureOut">
              <a:rPr lang="fa-IR" smtClean="0"/>
              <a:pPr/>
              <a:t>09/09/1447</a:t>
            </a:fld>
            <a:endParaRPr lang="fa-IR"/>
          </a:p>
        </p:txBody>
      </p:sp>
      <p:sp>
        <p:nvSpPr>
          <p:cNvPr id="17" name="Footer Placeholder 16"/>
          <p:cNvSpPr>
            <a:spLocks noGrp="1"/>
          </p:cNvSpPr>
          <p:nvPr>
            <p:ph type="ftr" sz="quarter" idx="11"/>
          </p:nvPr>
        </p:nvSpPr>
        <p:spPr/>
        <p:txBody>
          <a:bodyPr/>
          <a:lstStyle/>
          <a:p>
            <a:endParaRPr lang="fa-IR"/>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7DFF9122-DBF4-4D73-8216-B2FB36A6834F}" type="slidenum">
              <a:rPr lang="fa-IR" smtClean="0"/>
              <a:pPr/>
              <a:t>‹#›</a:t>
            </a:fld>
            <a:endParaRPr lang="fa-IR"/>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a:t>Click to edit Master title style</a:t>
            </a:r>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4" name="Date Placeholder 3"/>
          <p:cNvSpPr>
            <a:spLocks noGrp="1"/>
          </p:cNvSpPr>
          <p:nvPr>
            <p:ph type="dt" sz="half" idx="10"/>
          </p:nvPr>
        </p:nvSpPr>
        <p:spPr/>
        <p:txBody>
          <a:bodyPr/>
          <a:lstStyle/>
          <a:p>
            <a:fld id="{5A151F39-7403-4D52-9C42-2BDFE2885C08}" type="datetimeFigureOut">
              <a:rPr lang="fa-IR" smtClean="0"/>
              <a:pPr/>
              <a:t>09/09/1447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DFF9122-DBF4-4D73-8216-B2FB36A6834F}" type="slidenum">
              <a:rPr lang="fa-IR" smtClean="0"/>
              <a:pPr/>
              <a:t>‹#›</a:t>
            </a:fld>
            <a:endParaRPr lang="fa-IR"/>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a:t>Click to edit Master title style</a:t>
            </a:r>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5A151F39-7403-4D52-9C42-2BDFE2885C08}" type="datetimeFigureOut">
              <a:rPr lang="fa-IR" smtClean="0"/>
              <a:pPr/>
              <a:t>09/09/1447</a:t>
            </a:fld>
            <a:endParaRPr lang="fa-IR"/>
          </a:p>
        </p:txBody>
      </p:sp>
      <p:sp>
        <p:nvSpPr>
          <p:cNvPr id="5" name="Footer Placeholder 4"/>
          <p:cNvSpPr>
            <a:spLocks noGrp="1"/>
          </p:cNvSpPr>
          <p:nvPr>
            <p:ph type="ftr" sz="quarter" idx="11"/>
          </p:nvPr>
        </p:nvSpPr>
        <p:spPr>
          <a:xfrm>
            <a:off x="800100" y="6172200"/>
            <a:ext cx="4000500" cy="457200"/>
          </a:xfrm>
        </p:spPr>
        <p:txBody>
          <a:bodyPr/>
          <a:lstStyle/>
          <a:p>
            <a:endParaRPr lang="fa-IR"/>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7DFF9122-DBF4-4D73-8216-B2FB36A6834F}" type="slidenum">
              <a:rPr lang="fa-IR" smtClean="0"/>
              <a:pPr/>
              <a:t>‹#›</a:t>
            </a:fld>
            <a:endParaRPr lang="fa-IR"/>
          </a:p>
        </p:txBody>
      </p:sp>
    </p:spTree>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5" name="Date Placeholder 4"/>
          <p:cNvSpPr>
            <a:spLocks noGrp="1"/>
          </p:cNvSpPr>
          <p:nvPr>
            <p:ph type="dt" sz="half" idx="10"/>
          </p:nvPr>
        </p:nvSpPr>
        <p:spPr/>
        <p:txBody>
          <a:bodyPr/>
          <a:lstStyle/>
          <a:p>
            <a:fld id="{5A151F39-7403-4D52-9C42-2BDFE2885C08}" type="datetimeFigureOut">
              <a:rPr lang="fa-IR" smtClean="0"/>
              <a:pPr/>
              <a:t>09/09/1447</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7DFF9122-DBF4-4D73-8216-B2FB36A6834F}" type="slidenum">
              <a:rPr lang="fa-IR" smtClean="0"/>
              <a:pPr/>
              <a:t>‹#›</a:t>
            </a:fld>
            <a:endParaRPr lang="fa-IR"/>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a:t>Click to edit Master title style</a:t>
            </a:r>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7" name="Date Placeholder 6"/>
          <p:cNvSpPr>
            <a:spLocks noGrp="1"/>
          </p:cNvSpPr>
          <p:nvPr>
            <p:ph type="dt" sz="half" idx="10"/>
          </p:nvPr>
        </p:nvSpPr>
        <p:spPr/>
        <p:txBody>
          <a:bodyPr/>
          <a:lstStyle/>
          <a:p>
            <a:fld id="{5A151F39-7403-4D52-9C42-2BDFE2885C08}" type="datetimeFigureOut">
              <a:rPr lang="fa-IR" smtClean="0"/>
              <a:pPr/>
              <a:t>09/09/1447</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7DFF9122-DBF4-4D73-8216-B2FB36A6834F}" type="slidenum">
              <a:rPr lang="fa-IR" smtClean="0"/>
              <a:pPr/>
              <a:t>‹#›</a:t>
            </a:fld>
            <a:endParaRPr lang="fa-IR"/>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Date Placeholder 2"/>
          <p:cNvSpPr>
            <a:spLocks noGrp="1"/>
          </p:cNvSpPr>
          <p:nvPr>
            <p:ph type="dt" sz="half" idx="10"/>
          </p:nvPr>
        </p:nvSpPr>
        <p:spPr/>
        <p:txBody>
          <a:bodyPr/>
          <a:lstStyle/>
          <a:p>
            <a:fld id="{5A151F39-7403-4D52-9C42-2BDFE2885C08}" type="datetimeFigureOut">
              <a:rPr lang="fa-IR" smtClean="0"/>
              <a:pPr/>
              <a:t>09/09/1447</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7DFF9122-DBF4-4D73-8216-B2FB36A6834F}" type="slidenum">
              <a:rPr lang="fa-IR" smtClean="0"/>
              <a:pPr/>
              <a:t>‹#›</a:t>
            </a:fld>
            <a:endParaRPr lang="fa-I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A151F39-7403-4D52-9C42-2BDFE2885C08}" type="datetimeFigureOut">
              <a:rPr lang="fa-IR" smtClean="0"/>
              <a:pPr/>
              <a:t>09/09/1447</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7DFF9122-DBF4-4D73-8216-B2FB36A6834F}" type="slidenum">
              <a:rPr lang="fa-IR" smtClean="0"/>
              <a:pPr/>
              <a:t>‹#›</a:t>
            </a:fld>
            <a:endParaRPr lang="fa-I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a:t>Click to edit Master title style</a:t>
            </a:r>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5A151F39-7403-4D52-9C42-2BDFE2885C08}" type="datetimeFigureOut">
              <a:rPr lang="fa-IR" smtClean="0"/>
              <a:pPr/>
              <a:t>09/09/1447</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7DFF9122-DBF4-4D73-8216-B2FB36A6834F}" type="slidenum">
              <a:rPr lang="fa-IR" smtClean="0"/>
              <a:pPr/>
              <a:t>‹#›</a:t>
            </a:fld>
            <a:endParaRPr lang="fa-IR"/>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lvl1pPr>
              <a:defRPr/>
            </a:lvl1pPr>
          </a:lstStyle>
          <a:p>
            <a:fld id="{5A151F39-7403-4D52-9C42-2BDFE2885C08}" type="datetimeFigureOut">
              <a:rPr lang="fa-IR" smtClean="0"/>
              <a:pPr/>
              <a:t>09/09/1447</a:t>
            </a:fld>
            <a:endParaRPr lang="fa-IR"/>
          </a:p>
        </p:txBody>
      </p:sp>
      <p:sp>
        <p:nvSpPr>
          <p:cNvPr id="5" name="Footer Placeholder 4"/>
          <p:cNvSpPr>
            <a:spLocks noGrp="1"/>
          </p:cNvSpPr>
          <p:nvPr>
            <p:ph type="ftr" sz="quarter" idx="11"/>
          </p:nvPr>
        </p:nvSpPr>
        <p:spPr/>
        <p:txBody>
          <a:bodyPr/>
          <a:lstStyle>
            <a:lvl1pPr>
              <a:defRPr/>
            </a:lvl1pPr>
          </a:lstStyle>
          <a:p>
            <a:endParaRPr lang="fa-IR"/>
          </a:p>
        </p:txBody>
      </p:sp>
      <p:sp>
        <p:nvSpPr>
          <p:cNvPr id="6" name="Slide Number Placeholder 5"/>
          <p:cNvSpPr>
            <a:spLocks noGrp="1"/>
          </p:cNvSpPr>
          <p:nvPr>
            <p:ph type="sldNum" sz="quarter" idx="12"/>
          </p:nvPr>
        </p:nvSpPr>
        <p:spPr/>
        <p:txBody>
          <a:bodyPr/>
          <a:lstStyle>
            <a:lvl1pPr>
              <a:defRPr/>
            </a:lvl1pPr>
          </a:lstStyle>
          <a:p>
            <a:fld id="{7DFF9122-DBF4-4D73-8216-B2FB36A6834F}" type="slidenum">
              <a:rPr lang="fa-IR" smtClean="0"/>
              <a:pPr/>
              <a:t>‹#›</a:t>
            </a:fld>
            <a:endParaRPr lang="fa-I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a:t>Click to edit Master title style</a:t>
            </a:r>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5A151F39-7403-4D52-9C42-2BDFE2885C08}" type="datetimeFigureOut">
              <a:rPr lang="fa-IR" smtClean="0"/>
              <a:pPr/>
              <a:t>09/09/1447</a:t>
            </a:fld>
            <a:endParaRPr lang="fa-IR"/>
          </a:p>
        </p:txBody>
      </p:sp>
      <p:sp>
        <p:nvSpPr>
          <p:cNvPr id="6" name="Footer Placeholder 5"/>
          <p:cNvSpPr>
            <a:spLocks noGrp="1"/>
          </p:cNvSpPr>
          <p:nvPr>
            <p:ph type="ftr" sz="quarter" idx="11"/>
          </p:nvPr>
        </p:nvSpPr>
        <p:spPr>
          <a:xfrm>
            <a:off x="914400" y="6172200"/>
            <a:ext cx="3886200" cy="457200"/>
          </a:xfrm>
        </p:spPr>
        <p:txBody>
          <a:bodyPr/>
          <a:lstStyle/>
          <a:p>
            <a:endParaRPr lang="fa-IR"/>
          </a:p>
        </p:txBody>
      </p:sp>
      <p:sp>
        <p:nvSpPr>
          <p:cNvPr id="7" name="Slide Number Placeholder 6"/>
          <p:cNvSpPr>
            <a:spLocks noGrp="1"/>
          </p:cNvSpPr>
          <p:nvPr>
            <p:ph type="sldNum" sz="quarter" idx="12"/>
          </p:nvPr>
        </p:nvSpPr>
        <p:spPr>
          <a:xfrm>
            <a:off x="146304" y="6208776"/>
            <a:ext cx="457200" cy="457200"/>
          </a:xfrm>
        </p:spPr>
        <p:txBody>
          <a:bodyPr/>
          <a:lstStyle/>
          <a:p>
            <a:fld id="{7DFF9122-DBF4-4D73-8216-B2FB36A6834F}" type="slidenum">
              <a:rPr lang="fa-IR" smtClean="0"/>
              <a:pPr/>
              <a:t>‹#›</a:t>
            </a:fld>
            <a:endParaRPr lang="fa-IR"/>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a:t>Click icon to add picture</a:t>
            </a:r>
            <a:endParaRPr kumimoji="0"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5A151F39-7403-4D52-9C42-2BDFE2885C08}" type="datetimeFigureOut">
              <a:rPr lang="fa-IR" smtClean="0"/>
              <a:pPr/>
              <a:t>09/09/1447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DFF9122-DBF4-4D73-8216-B2FB36A6834F}" type="slidenum">
              <a:rPr lang="fa-IR" smtClean="0"/>
              <a:pPr/>
              <a:t>‹#›</a:t>
            </a:fld>
            <a:endParaRPr lang="fa-I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5A151F39-7403-4D52-9C42-2BDFE2885C08}" type="datetimeFigureOut">
              <a:rPr lang="fa-IR" smtClean="0"/>
              <a:pPr/>
              <a:t>09/09/1447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DFF9122-DBF4-4D73-8216-B2FB36A6834F}" type="slidenum">
              <a:rPr lang="fa-IR" smtClean="0"/>
              <a:pPr/>
              <a:t>‹#›</a:t>
            </a:fld>
            <a:endParaRPr lang="fa-I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6F70E4-C175-C61A-7A0A-0AFD09D8ABB6}"/>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475A06C5-43F7-1A42-5861-D0A1691DC1D5}"/>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7ABF162D-111E-83C1-D826-1DF72AA06ABC}"/>
              </a:ext>
            </a:extLst>
          </p:cNvPr>
          <p:cNvSpPr>
            <a:spLocks noGrp="1"/>
          </p:cNvSpPr>
          <p:nvPr>
            <p:ph type="dt" sz="half" idx="10"/>
          </p:nvPr>
        </p:nvSpPr>
        <p:spPr/>
        <p:txBody>
          <a:bodyPr/>
          <a:lstStyle/>
          <a:p>
            <a:fld id="{5A151F39-7403-4D52-9C42-2BDFE2885C08}" type="datetimeFigureOut">
              <a:rPr lang="fa-IR" smtClean="0"/>
              <a:pPr/>
              <a:t>09/09/1447</a:t>
            </a:fld>
            <a:endParaRPr lang="fa-IR"/>
          </a:p>
        </p:txBody>
      </p:sp>
      <p:sp>
        <p:nvSpPr>
          <p:cNvPr id="5" name="Footer Placeholder 4">
            <a:extLst>
              <a:ext uri="{FF2B5EF4-FFF2-40B4-BE49-F238E27FC236}">
                <a16:creationId xmlns:a16="http://schemas.microsoft.com/office/drawing/2014/main" id="{0C69FBFB-9650-3D59-1B7B-57BB8AD16D76}"/>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DF6817EA-C83F-03BA-C05C-938D41404D08}"/>
              </a:ext>
            </a:extLst>
          </p:cNvPr>
          <p:cNvSpPr>
            <a:spLocks noGrp="1"/>
          </p:cNvSpPr>
          <p:nvPr>
            <p:ph type="sldNum" sz="quarter" idx="12"/>
          </p:nvPr>
        </p:nvSpPr>
        <p:spPr/>
        <p:txBody>
          <a:bodyPr/>
          <a:lstStyle/>
          <a:p>
            <a:fld id="{7DFF9122-DBF4-4D73-8216-B2FB36A6834F}" type="slidenum">
              <a:rPr lang="fa-IR" smtClean="0"/>
              <a:pPr/>
              <a:t>‹#›</a:t>
            </a:fld>
            <a:endParaRPr lang="fa-IR"/>
          </a:p>
        </p:txBody>
      </p:sp>
    </p:spTree>
    <p:extLst>
      <p:ext uri="{BB962C8B-B14F-4D97-AF65-F5344CB8AC3E}">
        <p14:creationId xmlns:p14="http://schemas.microsoft.com/office/powerpoint/2010/main" val="27419445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50A4AB-A8D1-64E5-7D27-B9BAAEA63A6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B4C65CF-BEAA-309A-CBF2-AE848222FFE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B33A41-D61A-4C7C-CB2A-2790CFF53C8C}"/>
              </a:ext>
            </a:extLst>
          </p:cNvPr>
          <p:cNvSpPr>
            <a:spLocks noGrp="1"/>
          </p:cNvSpPr>
          <p:nvPr>
            <p:ph type="dt" sz="half" idx="10"/>
          </p:nvPr>
        </p:nvSpPr>
        <p:spPr/>
        <p:txBody>
          <a:bodyPr/>
          <a:lstStyle/>
          <a:p>
            <a:fld id="{5A151F39-7403-4D52-9C42-2BDFE2885C08}" type="datetimeFigureOut">
              <a:rPr lang="fa-IR" smtClean="0"/>
              <a:pPr/>
              <a:t>09/09/1447</a:t>
            </a:fld>
            <a:endParaRPr lang="fa-IR"/>
          </a:p>
        </p:txBody>
      </p:sp>
      <p:sp>
        <p:nvSpPr>
          <p:cNvPr id="5" name="Footer Placeholder 4">
            <a:extLst>
              <a:ext uri="{FF2B5EF4-FFF2-40B4-BE49-F238E27FC236}">
                <a16:creationId xmlns:a16="http://schemas.microsoft.com/office/drawing/2014/main" id="{2AB4E921-BB51-B91B-2D73-599C8DF3B87A}"/>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A9F49F10-8541-5017-678E-845BA7075E17}"/>
              </a:ext>
            </a:extLst>
          </p:cNvPr>
          <p:cNvSpPr>
            <a:spLocks noGrp="1"/>
          </p:cNvSpPr>
          <p:nvPr>
            <p:ph type="sldNum" sz="quarter" idx="12"/>
          </p:nvPr>
        </p:nvSpPr>
        <p:spPr/>
        <p:txBody>
          <a:bodyPr/>
          <a:lstStyle/>
          <a:p>
            <a:fld id="{7DFF9122-DBF4-4D73-8216-B2FB36A6834F}" type="slidenum">
              <a:rPr lang="fa-IR" smtClean="0"/>
              <a:pPr/>
              <a:t>‹#›</a:t>
            </a:fld>
            <a:endParaRPr lang="fa-IR"/>
          </a:p>
        </p:txBody>
      </p:sp>
    </p:spTree>
    <p:extLst>
      <p:ext uri="{BB962C8B-B14F-4D97-AF65-F5344CB8AC3E}">
        <p14:creationId xmlns:p14="http://schemas.microsoft.com/office/powerpoint/2010/main" val="6236176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C110B-A6BD-C802-7482-EB01B910F261}"/>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BA0FA3EF-E6FB-167F-C8C9-739E506D61C6}"/>
              </a:ext>
            </a:extLst>
          </p:cNvPr>
          <p:cNvSpPr>
            <a:spLocks noGrp="1"/>
          </p:cNvSpPr>
          <p:nvPr>
            <p:ph type="body" idx="1"/>
          </p:nvPr>
        </p:nvSpPr>
        <p:spPr>
          <a:xfrm>
            <a:off x="623888" y="4589464"/>
            <a:ext cx="7886700" cy="1500187"/>
          </a:xfrm>
        </p:spPr>
        <p:txBody>
          <a:bodyPr/>
          <a:lstStyle>
            <a:lvl1pPr marL="0" indent="0">
              <a:buNone/>
              <a:defRPr sz="1800">
                <a:solidFill>
                  <a:schemeClr val="tx1">
                    <a:tint val="82000"/>
                  </a:schemeClr>
                </a:solidFill>
              </a:defRPr>
            </a:lvl1pPr>
            <a:lvl2pPr marL="342900" indent="0">
              <a:buNone/>
              <a:defRPr sz="1500">
                <a:solidFill>
                  <a:schemeClr val="tx1">
                    <a:tint val="82000"/>
                  </a:schemeClr>
                </a:solidFill>
              </a:defRPr>
            </a:lvl2pPr>
            <a:lvl3pPr marL="685800" indent="0">
              <a:buNone/>
              <a:defRPr sz="1350">
                <a:solidFill>
                  <a:schemeClr val="tx1">
                    <a:tint val="82000"/>
                  </a:schemeClr>
                </a:solidFill>
              </a:defRPr>
            </a:lvl3pPr>
            <a:lvl4pPr marL="1028700" indent="0">
              <a:buNone/>
              <a:defRPr sz="1200">
                <a:solidFill>
                  <a:schemeClr val="tx1">
                    <a:tint val="82000"/>
                  </a:schemeClr>
                </a:solidFill>
              </a:defRPr>
            </a:lvl4pPr>
            <a:lvl5pPr marL="1371600" indent="0">
              <a:buNone/>
              <a:defRPr sz="1200">
                <a:solidFill>
                  <a:schemeClr val="tx1">
                    <a:tint val="82000"/>
                  </a:schemeClr>
                </a:solidFill>
              </a:defRPr>
            </a:lvl5pPr>
            <a:lvl6pPr marL="1714500" indent="0">
              <a:buNone/>
              <a:defRPr sz="1200">
                <a:solidFill>
                  <a:schemeClr val="tx1">
                    <a:tint val="82000"/>
                  </a:schemeClr>
                </a:solidFill>
              </a:defRPr>
            </a:lvl6pPr>
            <a:lvl7pPr marL="2057400" indent="0">
              <a:buNone/>
              <a:defRPr sz="1200">
                <a:solidFill>
                  <a:schemeClr val="tx1">
                    <a:tint val="82000"/>
                  </a:schemeClr>
                </a:solidFill>
              </a:defRPr>
            </a:lvl7pPr>
            <a:lvl8pPr marL="2400300" indent="0">
              <a:buNone/>
              <a:defRPr sz="1200">
                <a:solidFill>
                  <a:schemeClr val="tx1">
                    <a:tint val="82000"/>
                  </a:schemeClr>
                </a:solidFill>
              </a:defRPr>
            </a:lvl8pPr>
            <a:lvl9pPr marL="2743200" indent="0">
              <a:buNone/>
              <a:defRPr sz="12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C987491-82F1-2E27-91EB-8414014EA088}"/>
              </a:ext>
            </a:extLst>
          </p:cNvPr>
          <p:cNvSpPr>
            <a:spLocks noGrp="1"/>
          </p:cNvSpPr>
          <p:nvPr>
            <p:ph type="dt" sz="half" idx="10"/>
          </p:nvPr>
        </p:nvSpPr>
        <p:spPr/>
        <p:txBody>
          <a:bodyPr/>
          <a:lstStyle/>
          <a:p>
            <a:fld id="{5A151F39-7403-4D52-9C42-2BDFE2885C08}" type="datetimeFigureOut">
              <a:rPr lang="fa-IR" smtClean="0"/>
              <a:pPr/>
              <a:t>09/09/1447</a:t>
            </a:fld>
            <a:endParaRPr lang="fa-IR"/>
          </a:p>
        </p:txBody>
      </p:sp>
      <p:sp>
        <p:nvSpPr>
          <p:cNvPr id="5" name="Footer Placeholder 4">
            <a:extLst>
              <a:ext uri="{FF2B5EF4-FFF2-40B4-BE49-F238E27FC236}">
                <a16:creationId xmlns:a16="http://schemas.microsoft.com/office/drawing/2014/main" id="{72B9256E-D01A-8F87-7DD5-5BEDB09D839E}"/>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FD4DBDC6-9507-2FF6-3091-A0D7FAF44DB2}"/>
              </a:ext>
            </a:extLst>
          </p:cNvPr>
          <p:cNvSpPr>
            <a:spLocks noGrp="1"/>
          </p:cNvSpPr>
          <p:nvPr>
            <p:ph type="sldNum" sz="quarter" idx="12"/>
          </p:nvPr>
        </p:nvSpPr>
        <p:spPr/>
        <p:txBody>
          <a:bodyPr/>
          <a:lstStyle/>
          <a:p>
            <a:fld id="{7DFF9122-DBF4-4D73-8216-B2FB36A6834F}" type="slidenum">
              <a:rPr lang="fa-IR" smtClean="0"/>
              <a:pPr/>
              <a:t>‹#›</a:t>
            </a:fld>
            <a:endParaRPr lang="fa-IR"/>
          </a:p>
        </p:txBody>
      </p:sp>
    </p:spTree>
    <p:extLst>
      <p:ext uri="{BB962C8B-B14F-4D97-AF65-F5344CB8AC3E}">
        <p14:creationId xmlns:p14="http://schemas.microsoft.com/office/powerpoint/2010/main" val="358449609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BD461A-7CFD-B2D8-15A9-B18C6498EBB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A0A3AAD-67A1-6B70-703F-471C7E4B0F79}"/>
              </a:ext>
            </a:extLst>
          </p:cNvPr>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00E2738-2B9D-FF40-953C-CBA775B60689}"/>
              </a:ext>
            </a:extLst>
          </p:cNvPr>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81985BB-3176-D04D-F5E7-EBE4DF86D68C}"/>
              </a:ext>
            </a:extLst>
          </p:cNvPr>
          <p:cNvSpPr>
            <a:spLocks noGrp="1"/>
          </p:cNvSpPr>
          <p:nvPr>
            <p:ph type="dt" sz="half" idx="10"/>
          </p:nvPr>
        </p:nvSpPr>
        <p:spPr/>
        <p:txBody>
          <a:bodyPr/>
          <a:lstStyle/>
          <a:p>
            <a:fld id="{5A151F39-7403-4D52-9C42-2BDFE2885C08}" type="datetimeFigureOut">
              <a:rPr lang="fa-IR" smtClean="0"/>
              <a:pPr/>
              <a:t>09/09/1447</a:t>
            </a:fld>
            <a:endParaRPr lang="fa-IR"/>
          </a:p>
        </p:txBody>
      </p:sp>
      <p:sp>
        <p:nvSpPr>
          <p:cNvPr id="6" name="Footer Placeholder 5">
            <a:extLst>
              <a:ext uri="{FF2B5EF4-FFF2-40B4-BE49-F238E27FC236}">
                <a16:creationId xmlns:a16="http://schemas.microsoft.com/office/drawing/2014/main" id="{16393534-D601-5320-1878-720B18748D61}"/>
              </a:ext>
            </a:extLst>
          </p:cNvPr>
          <p:cNvSpPr>
            <a:spLocks noGrp="1"/>
          </p:cNvSpPr>
          <p:nvPr>
            <p:ph type="ftr" sz="quarter" idx="11"/>
          </p:nvPr>
        </p:nvSpPr>
        <p:spPr/>
        <p:txBody>
          <a:bodyPr/>
          <a:lstStyle/>
          <a:p>
            <a:endParaRPr lang="fa-IR"/>
          </a:p>
        </p:txBody>
      </p:sp>
      <p:sp>
        <p:nvSpPr>
          <p:cNvPr id="7" name="Slide Number Placeholder 6">
            <a:extLst>
              <a:ext uri="{FF2B5EF4-FFF2-40B4-BE49-F238E27FC236}">
                <a16:creationId xmlns:a16="http://schemas.microsoft.com/office/drawing/2014/main" id="{DC0344D7-B72E-7E61-3FE7-D253FD14AE02}"/>
              </a:ext>
            </a:extLst>
          </p:cNvPr>
          <p:cNvSpPr>
            <a:spLocks noGrp="1"/>
          </p:cNvSpPr>
          <p:nvPr>
            <p:ph type="sldNum" sz="quarter" idx="12"/>
          </p:nvPr>
        </p:nvSpPr>
        <p:spPr/>
        <p:txBody>
          <a:bodyPr/>
          <a:lstStyle/>
          <a:p>
            <a:fld id="{7DFF9122-DBF4-4D73-8216-B2FB36A6834F}" type="slidenum">
              <a:rPr lang="fa-IR" smtClean="0"/>
              <a:pPr/>
              <a:t>‹#›</a:t>
            </a:fld>
            <a:endParaRPr lang="fa-IR"/>
          </a:p>
        </p:txBody>
      </p:sp>
    </p:spTree>
    <p:extLst>
      <p:ext uri="{BB962C8B-B14F-4D97-AF65-F5344CB8AC3E}">
        <p14:creationId xmlns:p14="http://schemas.microsoft.com/office/powerpoint/2010/main" val="362861632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733E7C-559A-104B-399A-180C97DFAC76}"/>
              </a:ext>
            </a:extLst>
          </p:cNvPr>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0EBAEE9-BE51-2FEF-8591-6535183325BE}"/>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2BB66ED0-075E-F0D5-DE7F-4F6F22D83A9F}"/>
              </a:ext>
            </a:extLst>
          </p:cNvPr>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4C926CA-6287-232A-BBC0-7A5F9148AF61}"/>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D99B2018-F3BB-41C2-D16D-26E7E4F6D590}"/>
              </a:ext>
            </a:extLst>
          </p:cNvPr>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AB31C43-36C1-92D2-D631-2744886CA529}"/>
              </a:ext>
            </a:extLst>
          </p:cNvPr>
          <p:cNvSpPr>
            <a:spLocks noGrp="1"/>
          </p:cNvSpPr>
          <p:nvPr>
            <p:ph type="dt" sz="half" idx="10"/>
          </p:nvPr>
        </p:nvSpPr>
        <p:spPr/>
        <p:txBody>
          <a:bodyPr/>
          <a:lstStyle/>
          <a:p>
            <a:fld id="{5A151F39-7403-4D52-9C42-2BDFE2885C08}" type="datetimeFigureOut">
              <a:rPr lang="fa-IR" smtClean="0"/>
              <a:pPr/>
              <a:t>09/09/1447</a:t>
            </a:fld>
            <a:endParaRPr lang="fa-IR"/>
          </a:p>
        </p:txBody>
      </p:sp>
      <p:sp>
        <p:nvSpPr>
          <p:cNvPr id="8" name="Footer Placeholder 7">
            <a:extLst>
              <a:ext uri="{FF2B5EF4-FFF2-40B4-BE49-F238E27FC236}">
                <a16:creationId xmlns:a16="http://schemas.microsoft.com/office/drawing/2014/main" id="{71481071-9FC0-C1F9-7343-2ECE042DE1B4}"/>
              </a:ext>
            </a:extLst>
          </p:cNvPr>
          <p:cNvSpPr>
            <a:spLocks noGrp="1"/>
          </p:cNvSpPr>
          <p:nvPr>
            <p:ph type="ftr" sz="quarter" idx="11"/>
          </p:nvPr>
        </p:nvSpPr>
        <p:spPr/>
        <p:txBody>
          <a:bodyPr/>
          <a:lstStyle/>
          <a:p>
            <a:endParaRPr lang="fa-IR"/>
          </a:p>
        </p:txBody>
      </p:sp>
      <p:sp>
        <p:nvSpPr>
          <p:cNvPr id="9" name="Slide Number Placeholder 8">
            <a:extLst>
              <a:ext uri="{FF2B5EF4-FFF2-40B4-BE49-F238E27FC236}">
                <a16:creationId xmlns:a16="http://schemas.microsoft.com/office/drawing/2014/main" id="{DEA72CF1-F3FC-11F9-0D7B-2C365F18D395}"/>
              </a:ext>
            </a:extLst>
          </p:cNvPr>
          <p:cNvSpPr>
            <a:spLocks noGrp="1"/>
          </p:cNvSpPr>
          <p:nvPr>
            <p:ph type="sldNum" sz="quarter" idx="12"/>
          </p:nvPr>
        </p:nvSpPr>
        <p:spPr/>
        <p:txBody>
          <a:bodyPr/>
          <a:lstStyle/>
          <a:p>
            <a:fld id="{7DFF9122-DBF4-4D73-8216-B2FB36A6834F}" type="slidenum">
              <a:rPr lang="fa-IR" smtClean="0"/>
              <a:pPr/>
              <a:t>‹#›</a:t>
            </a:fld>
            <a:endParaRPr lang="fa-IR"/>
          </a:p>
        </p:txBody>
      </p:sp>
    </p:spTree>
    <p:extLst>
      <p:ext uri="{BB962C8B-B14F-4D97-AF65-F5344CB8AC3E}">
        <p14:creationId xmlns:p14="http://schemas.microsoft.com/office/powerpoint/2010/main" val="381939553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B9FAC8-D896-9E0B-CDC9-CA20596F3B8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A47CDFC-22DB-897F-263F-3393BF52DDB8}"/>
              </a:ext>
            </a:extLst>
          </p:cNvPr>
          <p:cNvSpPr>
            <a:spLocks noGrp="1"/>
          </p:cNvSpPr>
          <p:nvPr>
            <p:ph type="dt" sz="half" idx="10"/>
          </p:nvPr>
        </p:nvSpPr>
        <p:spPr/>
        <p:txBody>
          <a:bodyPr/>
          <a:lstStyle/>
          <a:p>
            <a:fld id="{5A151F39-7403-4D52-9C42-2BDFE2885C08}" type="datetimeFigureOut">
              <a:rPr lang="fa-IR" smtClean="0"/>
              <a:pPr/>
              <a:t>09/09/1447</a:t>
            </a:fld>
            <a:endParaRPr lang="fa-IR"/>
          </a:p>
        </p:txBody>
      </p:sp>
      <p:sp>
        <p:nvSpPr>
          <p:cNvPr id="4" name="Footer Placeholder 3">
            <a:extLst>
              <a:ext uri="{FF2B5EF4-FFF2-40B4-BE49-F238E27FC236}">
                <a16:creationId xmlns:a16="http://schemas.microsoft.com/office/drawing/2014/main" id="{1DFEF635-FDD8-F28B-9A61-0B4F572333C6}"/>
              </a:ext>
            </a:extLst>
          </p:cNvPr>
          <p:cNvSpPr>
            <a:spLocks noGrp="1"/>
          </p:cNvSpPr>
          <p:nvPr>
            <p:ph type="ftr" sz="quarter" idx="11"/>
          </p:nvPr>
        </p:nvSpPr>
        <p:spPr/>
        <p:txBody>
          <a:bodyPr/>
          <a:lstStyle/>
          <a:p>
            <a:endParaRPr lang="fa-IR"/>
          </a:p>
        </p:txBody>
      </p:sp>
      <p:sp>
        <p:nvSpPr>
          <p:cNvPr id="5" name="Slide Number Placeholder 4">
            <a:extLst>
              <a:ext uri="{FF2B5EF4-FFF2-40B4-BE49-F238E27FC236}">
                <a16:creationId xmlns:a16="http://schemas.microsoft.com/office/drawing/2014/main" id="{C0866A39-BFAD-DAA3-B949-FED11EA7A334}"/>
              </a:ext>
            </a:extLst>
          </p:cNvPr>
          <p:cNvSpPr>
            <a:spLocks noGrp="1"/>
          </p:cNvSpPr>
          <p:nvPr>
            <p:ph type="sldNum" sz="quarter" idx="12"/>
          </p:nvPr>
        </p:nvSpPr>
        <p:spPr/>
        <p:txBody>
          <a:bodyPr/>
          <a:lstStyle/>
          <a:p>
            <a:fld id="{7DFF9122-DBF4-4D73-8216-B2FB36A6834F}" type="slidenum">
              <a:rPr lang="fa-IR" smtClean="0"/>
              <a:pPr/>
              <a:t>‹#›</a:t>
            </a:fld>
            <a:endParaRPr lang="fa-IR"/>
          </a:p>
        </p:txBody>
      </p:sp>
    </p:spTree>
    <p:extLst>
      <p:ext uri="{BB962C8B-B14F-4D97-AF65-F5344CB8AC3E}">
        <p14:creationId xmlns:p14="http://schemas.microsoft.com/office/powerpoint/2010/main" val="28314626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772B56F-CE3B-DC39-8CA6-BCCAECC12469}"/>
              </a:ext>
            </a:extLst>
          </p:cNvPr>
          <p:cNvSpPr>
            <a:spLocks noGrp="1"/>
          </p:cNvSpPr>
          <p:nvPr>
            <p:ph type="dt" sz="half" idx="10"/>
          </p:nvPr>
        </p:nvSpPr>
        <p:spPr/>
        <p:txBody>
          <a:bodyPr/>
          <a:lstStyle/>
          <a:p>
            <a:fld id="{5A151F39-7403-4D52-9C42-2BDFE2885C08}" type="datetimeFigureOut">
              <a:rPr lang="fa-IR" smtClean="0"/>
              <a:pPr/>
              <a:t>09/09/1447</a:t>
            </a:fld>
            <a:endParaRPr lang="fa-IR"/>
          </a:p>
        </p:txBody>
      </p:sp>
      <p:sp>
        <p:nvSpPr>
          <p:cNvPr id="3" name="Footer Placeholder 2">
            <a:extLst>
              <a:ext uri="{FF2B5EF4-FFF2-40B4-BE49-F238E27FC236}">
                <a16:creationId xmlns:a16="http://schemas.microsoft.com/office/drawing/2014/main" id="{F8D1733A-11BC-11E7-7723-A84EEA93BF9E}"/>
              </a:ext>
            </a:extLst>
          </p:cNvPr>
          <p:cNvSpPr>
            <a:spLocks noGrp="1"/>
          </p:cNvSpPr>
          <p:nvPr>
            <p:ph type="ftr" sz="quarter" idx="11"/>
          </p:nvPr>
        </p:nvSpPr>
        <p:spPr/>
        <p:txBody>
          <a:bodyPr/>
          <a:lstStyle/>
          <a:p>
            <a:endParaRPr lang="fa-IR"/>
          </a:p>
        </p:txBody>
      </p:sp>
      <p:sp>
        <p:nvSpPr>
          <p:cNvPr id="4" name="Slide Number Placeholder 3">
            <a:extLst>
              <a:ext uri="{FF2B5EF4-FFF2-40B4-BE49-F238E27FC236}">
                <a16:creationId xmlns:a16="http://schemas.microsoft.com/office/drawing/2014/main" id="{433E6F61-4892-3C58-A006-349121618B8D}"/>
              </a:ext>
            </a:extLst>
          </p:cNvPr>
          <p:cNvSpPr>
            <a:spLocks noGrp="1"/>
          </p:cNvSpPr>
          <p:nvPr>
            <p:ph type="sldNum" sz="quarter" idx="12"/>
          </p:nvPr>
        </p:nvSpPr>
        <p:spPr/>
        <p:txBody>
          <a:bodyPr/>
          <a:lstStyle/>
          <a:p>
            <a:fld id="{7DFF9122-DBF4-4D73-8216-B2FB36A6834F}" type="slidenum">
              <a:rPr lang="fa-IR" smtClean="0"/>
              <a:pPr/>
              <a:t>‹#›</a:t>
            </a:fld>
            <a:endParaRPr lang="fa-IR"/>
          </a:p>
        </p:txBody>
      </p:sp>
    </p:spTree>
    <p:extLst>
      <p:ext uri="{BB962C8B-B14F-4D97-AF65-F5344CB8AC3E}">
        <p14:creationId xmlns:p14="http://schemas.microsoft.com/office/powerpoint/2010/main" val="1652163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fld id="{5A151F39-7403-4D52-9C42-2BDFE2885C08}" type="datetimeFigureOut">
              <a:rPr lang="fa-IR" smtClean="0"/>
              <a:pPr/>
              <a:t>09/09/1447</a:t>
            </a:fld>
            <a:endParaRPr lang="fa-IR"/>
          </a:p>
        </p:txBody>
      </p:sp>
      <p:sp>
        <p:nvSpPr>
          <p:cNvPr id="5" name="Footer Placeholder 4"/>
          <p:cNvSpPr>
            <a:spLocks noGrp="1"/>
          </p:cNvSpPr>
          <p:nvPr>
            <p:ph type="ftr" sz="quarter" idx="11"/>
          </p:nvPr>
        </p:nvSpPr>
        <p:spPr/>
        <p:txBody>
          <a:bodyPr/>
          <a:lstStyle>
            <a:lvl1pPr>
              <a:defRPr/>
            </a:lvl1pPr>
          </a:lstStyle>
          <a:p>
            <a:endParaRPr lang="fa-IR"/>
          </a:p>
        </p:txBody>
      </p:sp>
      <p:sp>
        <p:nvSpPr>
          <p:cNvPr id="6" name="Slide Number Placeholder 5"/>
          <p:cNvSpPr>
            <a:spLocks noGrp="1"/>
          </p:cNvSpPr>
          <p:nvPr>
            <p:ph type="sldNum" sz="quarter" idx="12"/>
          </p:nvPr>
        </p:nvSpPr>
        <p:spPr/>
        <p:txBody>
          <a:bodyPr/>
          <a:lstStyle>
            <a:lvl1pPr>
              <a:defRPr/>
            </a:lvl1pPr>
          </a:lstStyle>
          <a:p>
            <a:fld id="{7DFF9122-DBF4-4D73-8216-B2FB36A6834F}" type="slidenum">
              <a:rPr lang="fa-IR" smtClean="0"/>
              <a:pPr/>
              <a:t>‹#›</a:t>
            </a:fld>
            <a:endParaRPr lang="fa-I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EA3BF2-78FF-8F1A-DB22-964FE5D221DC}"/>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1DDD85C6-0E5B-4963-1218-65E6EC8D8781}"/>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803B654-6FDB-D77E-095E-39A516B74DEC}"/>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57839B15-7968-232F-442F-7FBF15755397}"/>
              </a:ext>
            </a:extLst>
          </p:cNvPr>
          <p:cNvSpPr>
            <a:spLocks noGrp="1"/>
          </p:cNvSpPr>
          <p:nvPr>
            <p:ph type="dt" sz="half" idx="10"/>
          </p:nvPr>
        </p:nvSpPr>
        <p:spPr/>
        <p:txBody>
          <a:bodyPr/>
          <a:lstStyle/>
          <a:p>
            <a:fld id="{5A151F39-7403-4D52-9C42-2BDFE2885C08}" type="datetimeFigureOut">
              <a:rPr lang="fa-IR" smtClean="0"/>
              <a:pPr/>
              <a:t>09/09/1447</a:t>
            </a:fld>
            <a:endParaRPr lang="fa-IR"/>
          </a:p>
        </p:txBody>
      </p:sp>
      <p:sp>
        <p:nvSpPr>
          <p:cNvPr id="6" name="Footer Placeholder 5">
            <a:extLst>
              <a:ext uri="{FF2B5EF4-FFF2-40B4-BE49-F238E27FC236}">
                <a16:creationId xmlns:a16="http://schemas.microsoft.com/office/drawing/2014/main" id="{177AA81F-2BAC-BE8E-3F40-5ADDA17185D2}"/>
              </a:ext>
            </a:extLst>
          </p:cNvPr>
          <p:cNvSpPr>
            <a:spLocks noGrp="1"/>
          </p:cNvSpPr>
          <p:nvPr>
            <p:ph type="ftr" sz="quarter" idx="11"/>
          </p:nvPr>
        </p:nvSpPr>
        <p:spPr/>
        <p:txBody>
          <a:bodyPr/>
          <a:lstStyle/>
          <a:p>
            <a:endParaRPr lang="fa-IR"/>
          </a:p>
        </p:txBody>
      </p:sp>
      <p:sp>
        <p:nvSpPr>
          <p:cNvPr id="7" name="Slide Number Placeholder 6">
            <a:extLst>
              <a:ext uri="{FF2B5EF4-FFF2-40B4-BE49-F238E27FC236}">
                <a16:creationId xmlns:a16="http://schemas.microsoft.com/office/drawing/2014/main" id="{AB7D9396-7B7A-C3DA-F67C-4A9040F18DFF}"/>
              </a:ext>
            </a:extLst>
          </p:cNvPr>
          <p:cNvSpPr>
            <a:spLocks noGrp="1"/>
          </p:cNvSpPr>
          <p:nvPr>
            <p:ph type="sldNum" sz="quarter" idx="12"/>
          </p:nvPr>
        </p:nvSpPr>
        <p:spPr/>
        <p:txBody>
          <a:bodyPr/>
          <a:lstStyle/>
          <a:p>
            <a:fld id="{7DFF9122-DBF4-4D73-8216-B2FB36A6834F}" type="slidenum">
              <a:rPr lang="fa-IR" smtClean="0"/>
              <a:pPr/>
              <a:t>‹#›</a:t>
            </a:fld>
            <a:endParaRPr lang="fa-IR"/>
          </a:p>
        </p:txBody>
      </p:sp>
    </p:spTree>
    <p:extLst>
      <p:ext uri="{BB962C8B-B14F-4D97-AF65-F5344CB8AC3E}">
        <p14:creationId xmlns:p14="http://schemas.microsoft.com/office/powerpoint/2010/main" val="33878504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8375A-1FBA-885B-8FFC-68480BB1D6AB}"/>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6DDF3D5E-5D38-0C02-2EC1-CA621B760F4B}"/>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C08A5F11-871A-0379-7156-7CED77802D55}"/>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D9274D6E-4195-54DB-DBD3-E125680954C8}"/>
              </a:ext>
            </a:extLst>
          </p:cNvPr>
          <p:cNvSpPr>
            <a:spLocks noGrp="1"/>
          </p:cNvSpPr>
          <p:nvPr>
            <p:ph type="dt" sz="half" idx="10"/>
          </p:nvPr>
        </p:nvSpPr>
        <p:spPr/>
        <p:txBody>
          <a:bodyPr/>
          <a:lstStyle/>
          <a:p>
            <a:fld id="{5A151F39-7403-4D52-9C42-2BDFE2885C08}" type="datetimeFigureOut">
              <a:rPr lang="fa-IR" smtClean="0"/>
              <a:pPr/>
              <a:t>09/09/1447</a:t>
            </a:fld>
            <a:endParaRPr lang="fa-IR"/>
          </a:p>
        </p:txBody>
      </p:sp>
      <p:sp>
        <p:nvSpPr>
          <p:cNvPr id="6" name="Footer Placeholder 5">
            <a:extLst>
              <a:ext uri="{FF2B5EF4-FFF2-40B4-BE49-F238E27FC236}">
                <a16:creationId xmlns:a16="http://schemas.microsoft.com/office/drawing/2014/main" id="{E9282037-4E9F-0091-766E-B88472F7832E}"/>
              </a:ext>
            </a:extLst>
          </p:cNvPr>
          <p:cNvSpPr>
            <a:spLocks noGrp="1"/>
          </p:cNvSpPr>
          <p:nvPr>
            <p:ph type="ftr" sz="quarter" idx="11"/>
          </p:nvPr>
        </p:nvSpPr>
        <p:spPr/>
        <p:txBody>
          <a:bodyPr/>
          <a:lstStyle/>
          <a:p>
            <a:endParaRPr lang="fa-IR"/>
          </a:p>
        </p:txBody>
      </p:sp>
      <p:sp>
        <p:nvSpPr>
          <p:cNvPr id="7" name="Slide Number Placeholder 6">
            <a:extLst>
              <a:ext uri="{FF2B5EF4-FFF2-40B4-BE49-F238E27FC236}">
                <a16:creationId xmlns:a16="http://schemas.microsoft.com/office/drawing/2014/main" id="{D9CBF904-2384-0814-F790-A12D284EE51E}"/>
              </a:ext>
            </a:extLst>
          </p:cNvPr>
          <p:cNvSpPr>
            <a:spLocks noGrp="1"/>
          </p:cNvSpPr>
          <p:nvPr>
            <p:ph type="sldNum" sz="quarter" idx="12"/>
          </p:nvPr>
        </p:nvSpPr>
        <p:spPr/>
        <p:txBody>
          <a:bodyPr/>
          <a:lstStyle/>
          <a:p>
            <a:fld id="{7DFF9122-DBF4-4D73-8216-B2FB36A6834F}" type="slidenum">
              <a:rPr lang="fa-IR" smtClean="0"/>
              <a:pPr/>
              <a:t>‹#›</a:t>
            </a:fld>
            <a:endParaRPr lang="fa-IR"/>
          </a:p>
        </p:txBody>
      </p:sp>
    </p:spTree>
    <p:extLst>
      <p:ext uri="{BB962C8B-B14F-4D97-AF65-F5344CB8AC3E}">
        <p14:creationId xmlns:p14="http://schemas.microsoft.com/office/powerpoint/2010/main" val="394641631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E45E1E-B000-CD84-A0C9-760B685F5B4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05BD4A8-21D2-4F47-1423-5208925E288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001F723-534A-9744-E457-025EADFA90E8}"/>
              </a:ext>
            </a:extLst>
          </p:cNvPr>
          <p:cNvSpPr>
            <a:spLocks noGrp="1"/>
          </p:cNvSpPr>
          <p:nvPr>
            <p:ph type="dt" sz="half" idx="10"/>
          </p:nvPr>
        </p:nvSpPr>
        <p:spPr/>
        <p:txBody>
          <a:bodyPr/>
          <a:lstStyle/>
          <a:p>
            <a:fld id="{5A151F39-7403-4D52-9C42-2BDFE2885C08}" type="datetimeFigureOut">
              <a:rPr lang="fa-IR" smtClean="0"/>
              <a:pPr/>
              <a:t>09/09/1447</a:t>
            </a:fld>
            <a:endParaRPr lang="fa-IR"/>
          </a:p>
        </p:txBody>
      </p:sp>
      <p:sp>
        <p:nvSpPr>
          <p:cNvPr id="5" name="Footer Placeholder 4">
            <a:extLst>
              <a:ext uri="{FF2B5EF4-FFF2-40B4-BE49-F238E27FC236}">
                <a16:creationId xmlns:a16="http://schemas.microsoft.com/office/drawing/2014/main" id="{78AD3BDD-0E5D-7874-1AAF-F36567A07FED}"/>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5AF49B94-FFA0-F17E-00EF-93D289F8E4A8}"/>
              </a:ext>
            </a:extLst>
          </p:cNvPr>
          <p:cNvSpPr>
            <a:spLocks noGrp="1"/>
          </p:cNvSpPr>
          <p:nvPr>
            <p:ph type="sldNum" sz="quarter" idx="12"/>
          </p:nvPr>
        </p:nvSpPr>
        <p:spPr/>
        <p:txBody>
          <a:bodyPr/>
          <a:lstStyle/>
          <a:p>
            <a:fld id="{7DFF9122-DBF4-4D73-8216-B2FB36A6834F}" type="slidenum">
              <a:rPr lang="fa-IR" smtClean="0"/>
              <a:pPr/>
              <a:t>‹#›</a:t>
            </a:fld>
            <a:endParaRPr lang="fa-IR"/>
          </a:p>
        </p:txBody>
      </p:sp>
    </p:spTree>
    <p:extLst>
      <p:ext uri="{BB962C8B-B14F-4D97-AF65-F5344CB8AC3E}">
        <p14:creationId xmlns:p14="http://schemas.microsoft.com/office/powerpoint/2010/main" val="310738354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C5941FA-8CFD-CF00-3DF9-D2FF3A538F00}"/>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4B42EF9-5B3D-3881-3FC7-63B5819E2618}"/>
              </a:ext>
            </a:extLst>
          </p:cNvPr>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66D4AF0-F911-3A23-A1F7-23B8F8C17856}"/>
              </a:ext>
            </a:extLst>
          </p:cNvPr>
          <p:cNvSpPr>
            <a:spLocks noGrp="1"/>
          </p:cNvSpPr>
          <p:nvPr>
            <p:ph type="dt" sz="half" idx="10"/>
          </p:nvPr>
        </p:nvSpPr>
        <p:spPr/>
        <p:txBody>
          <a:bodyPr/>
          <a:lstStyle/>
          <a:p>
            <a:fld id="{5A151F39-7403-4D52-9C42-2BDFE2885C08}" type="datetimeFigureOut">
              <a:rPr lang="fa-IR" smtClean="0"/>
              <a:pPr/>
              <a:t>09/09/1447</a:t>
            </a:fld>
            <a:endParaRPr lang="fa-IR"/>
          </a:p>
        </p:txBody>
      </p:sp>
      <p:sp>
        <p:nvSpPr>
          <p:cNvPr id="5" name="Footer Placeholder 4">
            <a:extLst>
              <a:ext uri="{FF2B5EF4-FFF2-40B4-BE49-F238E27FC236}">
                <a16:creationId xmlns:a16="http://schemas.microsoft.com/office/drawing/2014/main" id="{E7FECC38-6047-C2F9-693B-8ADFD5BE8E8A}"/>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7CC44570-08AF-EAD9-B035-B732E2777A1B}"/>
              </a:ext>
            </a:extLst>
          </p:cNvPr>
          <p:cNvSpPr>
            <a:spLocks noGrp="1"/>
          </p:cNvSpPr>
          <p:nvPr>
            <p:ph type="sldNum" sz="quarter" idx="12"/>
          </p:nvPr>
        </p:nvSpPr>
        <p:spPr/>
        <p:txBody>
          <a:bodyPr/>
          <a:lstStyle/>
          <a:p>
            <a:fld id="{7DFF9122-DBF4-4D73-8216-B2FB36A6834F}" type="slidenum">
              <a:rPr lang="fa-IR" smtClean="0"/>
              <a:pPr/>
              <a:t>‹#›</a:t>
            </a:fld>
            <a:endParaRPr lang="fa-IR"/>
          </a:p>
        </p:txBody>
      </p:sp>
    </p:spTree>
    <p:extLst>
      <p:ext uri="{BB962C8B-B14F-4D97-AF65-F5344CB8AC3E}">
        <p14:creationId xmlns:p14="http://schemas.microsoft.com/office/powerpoint/2010/main" val="31970519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sz="half" idx="1"/>
          </p:nvPr>
        </p:nvSpPr>
        <p:spPr>
          <a:xfrm>
            <a:off x="1062038" y="1766888"/>
            <a:ext cx="3808412" cy="411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p:cNvSpPr>
            <a:spLocks noGrp="1"/>
          </p:cNvSpPr>
          <p:nvPr>
            <p:ph sz="half" idx="2"/>
          </p:nvPr>
        </p:nvSpPr>
        <p:spPr>
          <a:xfrm>
            <a:off x="5022850" y="1766888"/>
            <a:ext cx="3808413" cy="411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Date Placeholder 4"/>
          <p:cNvSpPr>
            <a:spLocks noGrp="1"/>
          </p:cNvSpPr>
          <p:nvPr>
            <p:ph type="dt" sz="half" idx="10"/>
          </p:nvPr>
        </p:nvSpPr>
        <p:spPr/>
        <p:txBody>
          <a:bodyPr/>
          <a:lstStyle>
            <a:lvl1pPr>
              <a:defRPr/>
            </a:lvl1pPr>
          </a:lstStyle>
          <a:p>
            <a:fld id="{5A151F39-7403-4D52-9C42-2BDFE2885C08}" type="datetimeFigureOut">
              <a:rPr lang="fa-IR" smtClean="0"/>
              <a:pPr/>
              <a:t>09/09/1447</a:t>
            </a:fld>
            <a:endParaRPr lang="fa-IR"/>
          </a:p>
        </p:txBody>
      </p:sp>
      <p:sp>
        <p:nvSpPr>
          <p:cNvPr id="6" name="Footer Placeholder 5"/>
          <p:cNvSpPr>
            <a:spLocks noGrp="1"/>
          </p:cNvSpPr>
          <p:nvPr>
            <p:ph type="ftr" sz="quarter" idx="11"/>
          </p:nvPr>
        </p:nvSpPr>
        <p:spPr/>
        <p:txBody>
          <a:bodyPr/>
          <a:lstStyle>
            <a:lvl1pPr>
              <a:defRPr/>
            </a:lvl1pPr>
          </a:lstStyle>
          <a:p>
            <a:endParaRPr lang="fa-IR"/>
          </a:p>
        </p:txBody>
      </p:sp>
      <p:sp>
        <p:nvSpPr>
          <p:cNvPr id="7" name="Slide Number Placeholder 6"/>
          <p:cNvSpPr>
            <a:spLocks noGrp="1"/>
          </p:cNvSpPr>
          <p:nvPr>
            <p:ph type="sldNum" sz="quarter" idx="12"/>
          </p:nvPr>
        </p:nvSpPr>
        <p:spPr/>
        <p:txBody>
          <a:bodyPr/>
          <a:lstStyle>
            <a:lvl1pPr>
              <a:defRPr/>
            </a:lvl1pPr>
          </a:lstStyle>
          <a:p>
            <a:fld id="{7DFF9122-DBF4-4D73-8216-B2FB36A6834F}" type="slidenum">
              <a:rPr lang="fa-IR" smtClean="0"/>
              <a:pPr/>
              <a:t>‹#›</a:t>
            </a:fld>
            <a:endParaRPr lang="fa-I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7" name="Date Placeholder 6"/>
          <p:cNvSpPr>
            <a:spLocks noGrp="1"/>
          </p:cNvSpPr>
          <p:nvPr>
            <p:ph type="dt" sz="half" idx="10"/>
          </p:nvPr>
        </p:nvSpPr>
        <p:spPr/>
        <p:txBody>
          <a:bodyPr/>
          <a:lstStyle>
            <a:lvl1pPr>
              <a:defRPr/>
            </a:lvl1pPr>
          </a:lstStyle>
          <a:p>
            <a:fld id="{5A151F39-7403-4D52-9C42-2BDFE2885C08}" type="datetimeFigureOut">
              <a:rPr lang="fa-IR" smtClean="0"/>
              <a:pPr/>
              <a:t>09/09/1447</a:t>
            </a:fld>
            <a:endParaRPr lang="fa-IR"/>
          </a:p>
        </p:txBody>
      </p:sp>
      <p:sp>
        <p:nvSpPr>
          <p:cNvPr id="8" name="Footer Placeholder 7"/>
          <p:cNvSpPr>
            <a:spLocks noGrp="1"/>
          </p:cNvSpPr>
          <p:nvPr>
            <p:ph type="ftr" sz="quarter" idx="11"/>
          </p:nvPr>
        </p:nvSpPr>
        <p:spPr/>
        <p:txBody>
          <a:bodyPr/>
          <a:lstStyle>
            <a:lvl1pPr>
              <a:defRPr/>
            </a:lvl1pPr>
          </a:lstStyle>
          <a:p>
            <a:endParaRPr lang="fa-IR"/>
          </a:p>
        </p:txBody>
      </p:sp>
      <p:sp>
        <p:nvSpPr>
          <p:cNvPr id="9" name="Slide Number Placeholder 8"/>
          <p:cNvSpPr>
            <a:spLocks noGrp="1"/>
          </p:cNvSpPr>
          <p:nvPr>
            <p:ph type="sldNum" sz="quarter" idx="12"/>
          </p:nvPr>
        </p:nvSpPr>
        <p:spPr/>
        <p:txBody>
          <a:bodyPr/>
          <a:lstStyle>
            <a:lvl1pPr>
              <a:defRPr/>
            </a:lvl1pPr>
          </a:lstStyle>
          <a:p>
            <a:fld id="{7DFF9122-DBF4-4D73-8216-B2FB36A6834F}" type="slidenum">
              <a:rPr lang="fa-IR" smtClean="0"/>
              <a:pPr/>
              <a:t>‹#›</a:t>
            </a:fld>
            <a:endParaRPr lang="fa-I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Date Placeholder 2"/>
          <p:cNvSpPr>
            <a:spLocks noGrp="1"/>
          </p:cNvSpPr>
          <p:nvPr>
            <p:ph type="dt" sz="half" idx="10"/>
          </p:nvPr>
        </p:nvSpPr>
        <p:spPr/>
        <p:txBody>
          <a:bodyPr/>
          <a:lstStyle>
            <a:lvl1pPr>
              <a:defRPr/>
            </a:lvl1pPr>
          </a:lstStyle>
          <a:p>
            <a:fld id="{5A151F39-7403-4D52-9C42-2BDFE2885C08}" type="datetimeFigureOut">
              <a:rPr lang="fa-IR" smtClean="0"/>
              <a:pPr/>
              <a:t>09/09/1447</a:t>
            </a:fld>
            <a:endParaRPr lang="fa-IR"/>
          </a:p>
        </p:txBody>
      </p:sp>
      <p:sp>
        <p:nvSpPr>
          <p:cNvPr id="4" name="Footer Placeholder 3"/>
          <p:cNvSpPr>
            <a:spLocks noGrp="1"/>
          </p:cNvSpPr>
          <p:nvPr>
            <p:ph type="ftr" sz="quarter" idx="11"/>
          </p:nvPr>
        </p:nvSpPr>
        <p:spPr/>
        <p:txBody>
          <a:bodyPr/>
          <a:lstStyle>
            <a:lvl1pPr>
              <a:defRPr/>
            </a:lvl1pPr>
          </a:lstStyle>
          <a:p>
            <a:endParaRPr lang="fa-IR"/>
          </a:p>
        </p:txBody>
      </p:sp>
      <p:sp>
        <p:nvSpPr>
          <p:cNvPr id="5" name="Slide Number Placeholder 4"/>
          <p:cNvSpPr>
            <a:spLocks noGrp="1"/>
          </p:cNvSpPr>
          <p:nvPr>
            <p:ph type="sldNum" sz="quarter" idx="12"/>
          </p:nvPr>
        </p:nvSpPr>
        <p:spPr/>
        <p:txBody>
          <a:bodyPr/>
          <a:lstStyle>
            <a:lvl1pPr>
              <a:defRPr/>
            </a:lvl1pPr>
          </a:lstStyle>
          <a:p>
            <a:fld id="{7DFF9122-DBF4-4D73-8216-B2FB36A6834F}" type="slidenum">
              <a:rPr lang="fa-IR" smtClean="0"/>
              <a:pPr/>
              <a:t>‹#›</a:t>
            </a:fld>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5A151F39-7403-4D52-9C42-2BDFE2885C08}" type="datetimeFigureOut">
              <a:rPr lang="fa-IR" smtClean="0"/>
              <a:pPr/>
              <a:t>09/09/1447</a:t>
            </a:fld>
            <a:endParaRPr lang="fa-IR"/>
          </a:p>
        </p:txBody>
      </p:sp>
      <p:sp>
        <p:nvSpPr>
          <p:cNvPr id="3" name="Footer Placeholder 2"/>
          <p:cNvSpPr>
            <a:spLocks noGrp="1"/>
          </p:cNvSpPr>
          <p:nvPr>
            <p:ph type="ftr" sz="quarter" idx="11"/>
          </p:nvPr>
        </p:nvSpPr>
        <p:spPr/>
        <p:txBody>
          <a:bodyPr/>
          <a:lstStyle>
            <a:lvl1pPr>
              <a:defRPr/>
            </a:lvl1pPr>
          </a:lstStyle>
          <a:p>
            <a:endParaRPr lang="fa-IR"/>
          </a:p>
        </p:txBody>
      </p:sp>
      <p:sp>
        <p:nvSpPr>
          <p:cNvPr id="4" name="Slide Number Placeholder 3"/>
          <p:cNvSpPr>
            <a:spLocks noGrp="1"/>
          </p:cNvSpPr>
          <p:nvPr>
            <p:ph type="sldNum" sz="quarter" idx="12"/>
          </p:nvPr>
        </p:nvSpPr>
        <p:spPr/>
        <p:txBody>
          <a:bodyPr/>
          <a:lstStyle>
            <a:lvl1pPr>
              <a:defRPr/>
            </a:lvl1pPr>
          </a:lstStyle>
          <a:p>
            <a:fld id="{7DFF9122-DBF4-4D73-8216-B2FB36A6834F}" type="slidenum">
              <a:rPr lang="fa-IR" smtClean="0"/>
              <a:pPr/>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r">
              <a:defRPr sz="2000" b="1"/>
            </a:lvl1pPr>
          </a:lstStyle>
          <a:p>
            <a:r>
              <a:rPr lang="en-US"/>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5A151F39-7403-4D52-9C42-2BDFE2885C08}" type="datetimeFigureOut">
              <a:rPr lang="fa-IR" smtClean="0"/>
              <a:pPr/>
              <a:t>09/09/1447</a:t>
            </a:fld>
            <a:endParaRPr lang="fa-IR"/>
          </a:p>
        </p:txBody>
      </p:sp>
      <p:sp>
        <p:nvSpPr>
          <p:cNvPr id="6" name="Footer Placeholder 5"/>
          <p:cNvSpPr>
            <a:spLocks noGrp="1"/>
          </p:cNvSpPr>
          <p:nvPr>
            <p:ph type="ftr" sz="quarter" idx="11"/>
          </p:nvPr>
        </p:nvSpPr>
        <p:spPr/>
        <p:txBody>
          <a:bodyPr/>
          <a:lstStyle>
            <a:lvl1pPr>
              <a:defRPr/>
            </a:lvl1pPr>
          </a:lstStyle>
          <a:p>
            <a:endParaRPr lang="fa-IR"/>
          </a:p>
        </p:txBody>
      </p:sp>
      <p:sp>
        <p:nvSpPr>
          <p:cNvPr id="7" name="Slide Number Placeholder 6"/>
          <p:cNvSpPr>
            <a:spLocks noGrp="1"/>
          </p:cNvSpPr>
          <p:nvPr>
            <p:ph type="sldNum" sz="quarter" idx="12"/>
          </p:nvPr>
        </p:nvSpPr>
        <p:spPr/>
        <p:txBody>
          <a:bodyPr/>
          <a:lstStyle>
            <a:lvl1pPr>
              <a:defRPr/>
            </a:lvl1pPr>
          </a:lstStyle>
          <a:p>
            <a:fld id="{7DFF9122-DBF4-4D73-8216-B2FB36A6834F}" type="slidenum">
              <a:rPr lang="fa-IR" smtClean="0"/>
              <a:pPr/>
              <a:t>‹#›</a:t>
            </a:fld>
            <a:endParaRPr lang="fa-I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r">
              <a:defRPr sz="2000" b="1"/>
            </a:lvl1pPr>
          </a:lstStyle>
          <a:p>
            <a:r>
              <a:rPr lang="en-US"/>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5A151F39-7403-4D52-9C42-2BDFE2885C08}" type="datetimeFigureOut">
              <a:rPr lang="fa-IR" smtClean="0"/>
              <a:pPr/>
              <a:t>09/09/1447</a:t>
            </a:fld>
            <a:endParaRPr lang="fa-IR"/>
          </a:p>
        </p:txBody>
      </p:sp>
      <p:sp>
        <p:nvSpPr>
          <p:cNvPr id="6" name="Footer Placeholder 5"/>
          <p:cNvSpPr>
            <a:spLocks noGrp="1"/>
          </p:cNvSpPr>
          <p:nvPr>
            <p:ph type="ftr" sz="quarter" idx="11"/>
          </p:nvPr>
        </p:nvSpPr>
        <p:spPr/>
        <p:txBody>
          <a:bodyPr/>
          <a:lstStyle>
            <a:lvl1pPr>
              <a:defRPr/>
            </a:lvl1pPr>
          </a:lstStyle>
          <a:p>
            <a:endParaRPr lang="fa-IR"/>
          </a:p>
        </p:txBody>
      </p:sp>
      <p:sp>
        <p:nvSpPr>
          <p:cNvPr id="7" name="Slide Number Placeholder 6"/>
          <p:cNvSpPr>
            <a:spLocks noGrp="1"/>
          </p:cNvSpPr>
          <p:nvPr>
            <p:ph type="sldNum" sz="quarter" idx="12"/>
          </p:nvPr>
        </p:nvSpPr>
        <p:spPr/>
        <p:txBody>
          <a:bodyPr/>
          <a:lstStyle>
            <a:lvl1pPr>
              <a:defRPr/>
            </a:lvl1pPr>
          </a:lstStyle>
          <a:p>
            <a:fld id="{7DFF9122-DBF4-4D73-8216-B2FB36A6834F}" type="slidenum">
              <a:rPr lang="fa-IR" smtClean="0"/>
              <a:pPr/>
              <a:t>‹#›</a:t>
            </a:fld>
            <a:endParaRPr lang="fa-I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png"/><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pic>
        <p:nvPicPr>
          <p:cNvPr id="3074" name="Picture 2" descr="C:\My Documents\bits\Expbanna.png"/>
          <p:cNvPicPr>
            <a:picLocks noChangeAspect="1" noChangeArrowheads="1"/>
          </p:cNvPicPr>
          <p:nvPr/>
        </p:nvPicPr>
        <p:blipFill>
          <a:blip r:embed="rId14"/>
          <a:srcRect/>
          <a:stretch>
            <a:fillRect/>
          </a:stretch>
        </p:blipFill>
        <p:spPr bwMode="invGray">
          <a:xfrm>
            <a:off x="0" y="0"/>
            <a:ext cx="685800" cy="6858000"/>
          </a:xfrm>
          <a:prstGeom prst="rect">
            <a:avLst/>
          </a:prstGeom>
          <a:noFill/>
        </p:spPr>
      </p:pic>
      <p:sp>
        <p:nvSpPr>
          <p:cNvPr id="3075" name="Rectangle 3"/>
          <p:cNvSpPr>
            <a:spLocks noGrp="1" noChangeArrowheads="1"/>
          </p:cNvSpPr>
          <p:nvPr>
            <p:ph type="title"/>
          </p:nvPr>
        </p:nvSpPr>
        <p:spPr bwMode="auto">
          <a:xfrm>
            <a:off x="1066800" y="381000"/>
            <a:ext cx="7772400" cy="1143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3076" name="Rectangle 4"/>
          <p:cNvSpPr>
            <a:spLocks noGrp="1" noChangeArrowheads="1"/>
          </p:cNvSpPr>
          <p:nvPr>
            <p:ph type="dt" sz="half" idx="2"/>
          </p:nvPr>
        </p:nvSpPr>
        <p:spPr bwMode="auto">
          <a:xfrm>
            <a:off x="838200" y="6400800"/>
            <a:ext cx="1905000" cy="457200"/>
          </a:xfrm>
          <a:prstGeom prst="rect">
            <a:avLst/>
          </a:prstGeom>
          <a:noFill/>
          <a:ln w="9525">
            <a:noFill/>
            <a:miter lim="800000"/>
            <a:headEnd/>
            <a:tailEnd/>
          </a:ln>
          <a:effectLst/>
        </p:spPr>
        <p:txBody>
          <a:bodyPr vert="horz" wrap="square" lIns="91440" tIns="45720" rIns="91440" bIns="45720" numCol="1" anchor="b" anchorCtr="1" compatLnSpc="1">
            <a:prstTxWarp prst="textNoShape">
              <a:avLst/>
            </a:prstTxWarp>
          </a:bodyPr>
          <a:lstStyle>
            <a:lvl1pPr algn="l">
              <a:spcBef>
                <a:spcPct val="0"/>
              </a:spcBef>
              <a:defRPr sz="1400">
                <a:solidFill>
                  <a:schemeClr val="tx2"/>
                </a:solidFill>
                <a:latin typeface="Arial" pitchFamily="34" charset="0"/>
              </a:defRPr>
            </a:lvl1pPr>
          </a:lstStyle>
          <a:p>
            <a:fld id="{5A151F39-7403-4D52-9C42-2BDFE2885C08}" type="datetimeFigureOut">
              <a:rPr lang="fa-IR" smtClean="0"/>
              <a:pPr/>
              <a:t>09/09/1447</a:t>
            </a:fld>
            <a:endParaRPr lang="fa-IR"/>
          </a:p>
        </p:txBody>
      </p:sp>
      <p:sp>
        <p:nvSpPr>
          <p:cNvPr id="3077" name="Rectangle 5"/>
          <p:cNvSpPr>
            <a:spLocks noGrp="1" noChangeArrowheads="1"/>
          </p:cNvSpPr>
          <p:nvPr>
            <p:ph type="ftr" sz="quarter" idx="3"/>
          </p:nvPr>
        </p:nvSpPr>
        <p:spPr bwMode="auto">
          <a:xfrm>
            <a:off x="3429000" y="6400800"/>
            <a:ext cx="2895600" cy="457200"/>
          </a:xfrm>
          <a:prstGeom prst="rect">
            <a:avLst/>
          </a:prstGeom>
          <a:noFill/>
          <a:ln w="9525">
            <a:noFill/>
            <a:miter lim="800000"/>
            <a:headEnd/>
            <a:tailEnd/>
          </a:ln>
          <a:effectLst/>
        </p:spPr>
        <p:txBody>
          <a:bodyPr vert="horz" wrap="square" lIns="91440" tIns="45720" rIns="91440" bIns="45720" numCol="1" anchor="b" anchorCtr="1" compatLnSpc="1">
            <a:prstTxWarp prst="textNoShape">
              <a:avLst/>
            </a:prstTxWarp>
          </a:bodyPr>
          <a:lstStyle>
            <a:lvl1pPr>
              <a:spcBef>
                <a:spcPct val="0"/>
              </a:spcBef>
              <a:defRPr sz="1400">
                <a:solidFill>
                  <a:schemeClr val="tx2"/>
                </a:solidFill>
                <a:latin typeface="Arial" pitchFamily="34" charset="0"/>
              </a:defRPr>
            </a:lvl1pPr>
          </a:lstStyle>
          <a:p>
            <a:endParaRPr lang="fa-IR"/>
          </a:p>
        </p:txBody>
      </p:sp>
      <p:sp>
        <p:nvSpPr>
          <p:cNvPr id="3078" name="Rectangle 6"/>
          <p:cNvSpPr>
            <a:spLocks noGrp="1" noChangeArrowheads="1"/>
          </p:cNvSpPr>
          <p:nvPr>
            <p:ph type="sldNum" sz="quarter" idx="4"/>
          </p:nvPr>
        </p:nvSpPr>
        <p:spPr bwMode="auto">
          <a:xfrm>
            <a:off x="7010400" y="6400800"/>
            <a:ext cx="1905000" cy="457200"/>
          </a:xfrm>
          <a:prstGeom prst="rect">
            <a:avLst/>
          </a:prstGeom>
          <a:noFill/>
          <a:ln w="9525">
            <a:noFill/>
            <a:miter lim="800000"/>
            <a:headEnd/>
            <a:tailEnd/>
          </a:ln>
          <a:effectLst/>
        </p:spPr>
        <p:txBody>
          <a:bodyPr vert="horz" wrap="square" lIns="91440" tIns="45720" rIns="91440" bIns="45720" numCol="1" anchor="b" anchorCtr="1" compatLnSpc="1">
            <a:prstTxWarp prst="textNoShape">
              <a:avLst/>
            </a:prstTxWarp>
          </a:bodyPr>
          <a:lstStyle>
            <a:lvl1pPr algn="r">
              <a:spcBef>
                <a:spcPct val="0"/>
              </a:spcBef>
              <a:defRPr sz="1400">
                <a:solidFill>
                  <a:schemeClr val="tx2"/>
                </a:solidFill>
                <a:latin typeface="Arial" pitchFamily="34" charset="0"/>
              </a:defRPr>
            </a:lvl1pPr>
          </a:lstStyle>
          <a:p>
            <a:fld id="{7DFF9122-DBF4-4D73-8216-B2FB36A6834F}" type="slidenum">
              <a:rPr lang="fa-IR" smtClean="0"/>
              <a:pPr/>
              <a:t>‹#›</a:t>
            </a:fld>
            <a:endParaRPr lang="fa-IR"/>
          </a:p>
        </p:txBody>
      </p:sp>
      <p:pic>
        <p:nvPicPr>
          <p:cNvPr id="3079" name="Picture 7" descr="P:\!Themes\Expedition\EXPHORSA.GIF"/>
          <p:cNvPicPr>
            <a:picLocks noChangeAspect="1" noChangeArrowheads="1"/>
          </p:cNvPicPr>
          <p:nvPr/>
        </p:nvPicPr>
        <p:blipFill>
          <a:blip r:embed="rId15"/>
          <a:srcRect/>
          <a:stretch>
            <a:fillRect/>
          </a:stretch>
        </p:blipFill>
        <p:spPr bwMode="auto">
          <a:xfrm>
            <a:off x="1066800" y="1574800"/>
            <a:ext cx="7772400" cy="130175"/>
          </a:xfrm>
          <a:prstGeom prst="rect">
            <a:avLst/>
          </a:prstGeom>
          <a:noFill/>
        </p:spPr>
      </p:pic>
      <p:sp>
        <p:nvSpPr>
          <p:cNvPr id="3080" name="Rectangle 8"/>
          <p:cNvSpPr>
            <a:spLocks noGrp="1" noChangeArrowheads="1"/>
          </p:cNvSpPr>
          <p:nvPr>
            <p:ph type="body" idx="1"/>
          </p:nvPr>
        </p:nvSpPr>
        <p:spPr bwMode="auto">
          <a:xfrm>
            <a:off x="1062038" y="1766888"/>
            <a:ext cx="7769225" cy="41132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1" eaLnBrk="1" fontAlgn="base" hangingPunct="1">
        <a:spcBef>
          <a:spcPct val="0"/>
        </a:spcBef>
        <a:spcAft>
          <a:spcPct val="0"/>
        </a:spcAft>
        <a:defRPr sz="4400">
          <a:solidFill>
            <a:schemeClr val="tx2"/>
          </a:solidFill>
          <a:latin typeface="+mj-lt"/>
          <a:ea typeface="+mj-ea"/>
          <a:cs typeface="+mj-cs"/>
        </a:defRPr>
      </a:lvl1pPr>
      <a:lvl2pPr algn="l" rtl="1" eaLnBrk="1" fontAlgn="base" hangingPunct="1">
        <a:spcBef>
          <a:spcPct val="0"/>
        </a:spcBef>
        <a:spcAft>
          <a:spcPct val="0"/>
        </a:spcAft>
        <a:defRPr sz="4400">
          <a:solidFill>
            <a:schemeClr val="tx2"/>
          </a:solidFill>
          <a:latin typeface="Times New Roman" pitchFamily="18" charset="0"/>
        </a:defRPr>
      </a:lvl2pPr>
      <a:lvl3pPr algn="l" rtl="1" eaLnBrk="1" fontAlgn="base" hangingPunct="1">
        <a:spcBef>
          <a:spcPct val="0"/>
        </a:spcBef>
        <a:spcAft>
          <a:spcPct val="0"/>
        </a:spcAft>
        <a:defRPr sz="4400">
          <a:solidFill>
            <a:schemeClr val="tx2"/>
          </a:solidFill>
          <a:latin typeface="Times New Roman" pitchFamily="18" charset="0"/>
        </a:defRPr>
      </a:lvl3pPr>
      <a:lvl4pPr algn="l" rtl="1" eaLnBrk="1" fontAlgn="base" hangingPunct="1">
        <a:spcBef>
          <a:spcPct val="0"/>
        </a:spcBef>
        <a:spcAft>
          <a:spcPct val="0"/>
        </a:spcAft>
        <a:defRPr sz="4400">
          <a:solidFill>
            <a:schemeClr val="tx2"/>
          </a:solidFill>
          <a:latin typeface="Times New Roman" pitchFamily="18" charset="0"/>
        </a:defRPr>
      </a:lvl4pPr>
      <a:lvl5pPr algn="l" rtl="1" eaLnBrk="1" fontAlgn="base" hangingPunct="1">
        <a:spcBef>
          <a:spcPct val="0"/>
        </a:spcBef>
        <a:spcAft>
          <a:spcPct val="0"/>
        </a:spcAft>
        <a:defRPr sz="4400">
          <a:solidFill>
            <a:schemeClr val="tx2"/>
          </a:solidFill>
          <a:latin typeface="Times New Roman" pitchFamily="18" charset="0"/>
        </a:defRPr>
      </a:lvl5pPr>
      <a:lvl6pPr marL="457200" algn="l" rtl="1" eaLnBrk="1" fontAlgn="base" hangingPunct="1">
        <a:spcBef>
          <a:spcPct val="0"/>
        </a:spcBef>
        <a:spcAft>
          <a:spcPct val="0"/>
        </a:spcAft>
        <a:defRPr sz="4400">
          <a:solidFill>
            <a:schemeClr val="tx2"/>
          </a:solidFill>
          <a:latin typeface="Times New Roman" pitchFamily="18" charset="0"/>
        </a:defRPr>
      </a:lvl6pPr>
      <a:lvl7pPr marL="914400" algn="l" rtl="1" eaLnBrk="1" fontAlgn="base" hangingPunct="1">
        <a:spcBef>
          <a:spcPct val="0"/>
        </a:spcBef>
        <a:spcAft>
          <a:spcPct val="0"/>
        </a:spcAft>
        <a:defRPr sz="4400">
          <a:solidFill>
            <a:schemeClr val="tx2"/>
          </a:solidFill>
          <a:latin typeface="Times New Roman" pitchFamily="18" charset="0"/>
        </a:defRPr>
      </a:lvl7pPr>
      <a:lvl8pPr marL="1371600" algn="l" rtl="1" eaLnBrk="1" fontAlgn="base" hangingPunct="1">
        <a:spcBef>
          <a:spcPct val="0"/>
        </a:spcBef>
        <a:spcAft>
          <a:spcPct val="0"/>
        </a:spcAft>
        <a:defRPr sz="4400">
          <a:solidFill>
            <a:schemeClr val="tx2"/>
          </a:solidFill>
          <a:latin typeface="Times New Roman" pitchFamily="18" charset="0"/>
        </a:defRPr>
      </a:lvl8pPr>
      <a:lvl9pPr marL="1828800" algn="l" rtl="1" eaLnBrk="1" fontAlgn="base" hangingPunct="1">
        <a:spcBef>
          <a:spcPct val="0"/>
        </a:spcBef>
        <a:spcAft>
          <a:spcPct val="0"/>
        </a:spcAft>
        <a:defRPr sz="4400">
          <a:solidFill>
            <a:schemeClr val="tx2"/>
          </a:solidFill>
          <a:latin typeface="Times New Roman" pitchFamily="18" charset="0"/>
        </a:defRPr>
      </a:lvl9pPr>
    </p:titleStyle>
    <p:bodyStyle>
      <a:lvl1pPr marL="342900" indent="-342900" algn="r" rtl="1" eaLnBrk="1" fontAlgn="base" hangingPunct="1">
        <a:spcBef>
          <a:spcPct val="20000"/>
        </a:spcBef>
        <a:spcAft>
          <a:spcPct val="0"/>
        </a:spcAft>
        <a:buBlip>
          <a:blip r:embed="rId16"/>
        </a:buBlip>
        <a:defRPr sz="3200">
          <a:solidFill>
            <a:schemeClr val="tx1"/>
          </a:solidFill>
          <a:latin typeface="+mn-lt"/>
          <a:ea typeface="+mn-ea"/>
          <a:cs typeface="+mn-cs"/>
        </a:defRPr>
      </a:lvl1pPr>
      <a:lvl2pPr marL="742950" indent="-285750" algn="r" rtl="1" eaLnBrk="1" fontAlgn="base" hangingPunct="1">
        <a:spcBef>
          <a:spcPct val="20000"/>
        </a:spcBef>
        <a:spcAft>
          <a:spcPct val="0"/>
        </a:spcAft>
        <a:buClr>
          <a:schemeClr val="accent2"/>
        </a:buClr>
        <a:buFont typeface="Wingdings" pitchFamily="2" charset="2"/>
        <a:buBlip>
          <a:blip r:embed="rId17"/>
        </a:buBlip>
        <a:defRPr sz="2800">
          <a:solidFill>
            <a:schemeClr val="tx1"/>
          </a:solidFill>
          <a:latin typeface="+mn-lt"/>
        </a:defRPr>
      </a:lvl2pPr>
      <a:lvl3pPr marL="1143000" indent="-228600" algn="r" rtl="1" eaLnBrk="1" fontAlgn="base" hangingPunct="1">
        <a:spcBef>
          <a:spcPct val="20000"/>
        </a:spcBef>
        <a:spcAft>
          <a:spcPct val="0"/>
        </a:spcAft>
        <a:buChar char="•"/>
        <a:defRPr sz="2400">
          <a:solidFill>
            <a:schemeClr val="tx1"/>
          </a:solidFill>
          <a:latin typeface="+mn-lt"/>
        </a:defRPr>
      </a:lvl3pPr>
      <a:lvl4pPr marL="1600200" indent="-228600" algn="r" rtl="1" eaLnBrk="1" fontAlgn="base" hangingPunct="1">
        <a:spcBef>
          <a:spcPct val="20000"/>
        </a:spcBef>
        <a:spcAft>
          <a:spcPct val="0"/>
        </a:spcAft>
        <a:buClr>
          <a:schemeClr val="tx2"/>
        </a:buClr>
        <a:buFont typeface="Wingdings" pitchFamily="2" charset="2"/>
        <a:buChar char="s"/>
        <a:defRPr sz="2000">
          <a:solidFill>
            <a:schemeClr val="tx1"/>
          </a:solidFill>
          <a:latin typeface="+mn-lt"/>
        </a:defRPr>
      </a:lvl4pPr>
      <a:lvl5pPr marL="2057400" indent="-228600" algn="r" rtl="1" eaLnBrk="1" fontAlgn="base" hangingPunct="1">
        <a:spcBef>
          <a:spcPct val="20000"/>
        </a:spcBef>
        <a:spcAft>
          <a:spcPct val="0"/>
        </a:spcAft>
        <a:buClr>
          <a:schemeClr val="tx2"/>
        </a:buClr>
        <a:buFont typeface="Wingdings" pitchFamily="2" charset="2"/>
        <a:buChar char="s"/>
        <a:defRPr sz="2000">
          <a:solidFill>
            <a:schemeClr val="tx1"/>
          </a:solidFill>
          <a:latin typeface="+mn-lt"/>
        </a:defRPr>
      </a:lvl5pPr>
      <a:lvl6pPr marL="2514600" indent="-228600" algn="r" rtl="1" eaLnBrk="1" fontAlgn="base" hangingPunct="1">
        <a:spcBef>
          <a:spcPct val="20000"/>
        </a:spcBef>
        <a:spcAft>
          <a:spcPct val="0"/>
        </a:spcAft>
        <a:buClr>
          <a:schemeClr val="tx2"/>
        </a:buClr>
        <a:buFont typeface="Wingdings" pitchFamily="2" charset="2"/>
        <a:buChar char="s"/>
        <a:defRPr sz="2000">
          <a:solidFill>
            <a:schemeClr val="tx1"/>
          </a:solidFill>
          <a:latin typeface="+mn-lt"/>
        </a:defRPr>
      </a:lvl6pPr>
      <a:lvl7pPr marL="2971800" indent="-228600" algn="r" rtl="1" eaLnBrk="1" fontAlgn="base" hangingPunct="1">
        <a:spcBef>
          <a:spcPct val="20000"/>
        </a:spcBef>
        <a:spcAft>
          <a:spcPct val="0"/>
        </a:spcAft>
        <a:buClr>
          <a:schemeClr val="tx2"/>
        </a:buClr>
        <a:buFont typeface="Wingdings" pitchFamily="2" charset="2"/>
        <a:buChar char="s"/>
        <a:defRPr sz="2000">
          <a:solidFill>
            <a:schemeClr val="tx1"/>
          </a:solidFill>
          <a:latin typeface="+mn-lt"/>
        </a:defRPr>
      </a:lvl7pPr>
      <a:lvl8pPr marL="3429000" indent="-228600" algn="r" rtl="1" eaLnBrk="1" fontAlgn="base" hangingPunct="1">
        <a:spcBef>
          <a:spcPct val="20000"/>
        </a:spcBef>
        <a:spcAft>
          <a:spcPct val="0"/>
        </a:spcAft>
        <a:buClr>
          <a:schemeClr val="tx2"/>
        </a:buClr>
        <a:buFont typeface="Wingdings" pitchFamily="2" charset="2"/>
        <a:buChar char="s"/>
        <a:defRPr sz="2000">
          <a:solidFill>
            <a:schemeClr val="tx1"/>
          </a:solidFill>
          <a:latin typeface="+mn-lt"/>
        </a:defRPr>
      </a:lvl8pPr>
      <a:lvl9pPr marL="3886200" indent="-228600" algn="r" rtl="1" eaLnBrk="1" fontAlgn="base" hangingPunct="1">
        <a:spcBef>
          <a:spcPct val="20000"/>
        </a:spcBef>
        <a:spcAft>
          <a:spcPct val="0"/>
        </a:spcAft>
        <a:buClr>
          <a:schemeClr val="tx2"/>
        </a:buClr>
        <a:buFont typeface="Wingdings" pitchFamily="2" charset="2"/>
        <a:buChar char="s"/>
        <a:defRPr sz="2000">
          <a:solidFill>
            <a:schemeClr val="tx1"/>
          </a:solidFill>
          <a:latin typeface="+mn-lt"/>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a:t>Click to edit Master title style</a:t>
            </a:r>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5A151F39-7403-4D52-9C42-2BDFE2885C08}" type="datetimeFigureOut">
              <a:rPr lang="fa-IR" smtClean="0"/>
              <a:pPr/>
              <a:t>09/09/1447</a:t>
            </a:fld>
            <a:endParaRPr lang="fa-IR"/>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fa-IR"/>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7DFF9122-DBF4-4D73-8216-B2FB36A6834F}" type="slidenum">
              <a:rPr lang="fa-IR" smtClean="0"/>
              <a:pPr/>
              <a:t>‹#›</a:t>
            </a:fld>
            <a:endParaRPr lang="fa-I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1" eaLnBrk="1" latinLnBrk="0" hangingPunct="1">
        <a:spcBef>
          <a:spcPct val="0"/>
        </a:spcBef>
        <a:buNone/>
        <a:defRPr kumimoji="0" sz="4000" kern="1200">
          <a:solidFill>
            <a:schemeClr val="tx2"/>
          </a:solidFill>
          <a:latin typeface="+mj-lt"/>
          <a:ea typeface="+mj-ea"/>
          <a:cs typeface="+mj-cs"/>
        </a:defRPr>
      </a:lvl1pPr>
    </p:titleStyle>
    <p:bodyStyle>
      <a:lvl1pPr marL="274320" indent="-274320" algn="r" rtl="1"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r" rtl="1"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r" rtl="1"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r" rtl="1"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r" rtl="1"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r" rtl="1"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r" rtl="1"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r" rtl="1"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r" rtl="1"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64ABDAF-E2FA-D676-111E-0F485F7F42F0}"/>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D866AEE-0350-D253-EC29-3E7E34CFED8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0D2610E-405E-7A41-5930-A1C9DCD06A22}"/>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82000"/>
                  </a:schemeClr>
                </a:solidFill>
              </a:defRPr>
            </a:lvl1pPr>
          </a:lstStyle>
          <a:p>
            <a:fld id="{5A151F39-7403-4D52-9C42-2BDFE2885C08}" type="datetimeFigureOut">
              <a:rPr lang="fa-IR" smtClean="0"/>
              <a:pPr/>
              <a:t>09/09/1447</a:t>
            </a:fld>
            <a:endParaRPr lang="fa-IR"/>
          </a:p>
        </p:txBody>
      </p:sp>
      <p:sp>
        <p:nvSpPr>
          <p:cNvPr id="5" name="Footer Placeholder 4">
            <a:extLst>
              <a:ext uri="{FF2B5EF4-FFF2-40B4-BE49-F238E27FC236}">
                <a16:creationId xmlns:a16="http://schemas.microsoft.com/office/drawing/2014/main" id="{7AE1FDD1-20A8-B309-A4AA-DD04B4FDCDED}"/>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82000"/>
                  </a:schemeClr>
                </a:solidFill>
              </a:defRPr>
            </a:lvl1pPr>
          </a:lstStyle>
          <a:p>
            <a:endParaRPr lang="fa-IR"/>
          </a:p>
        </p:txBody>
      </p:sp>
      <p:sp>
        <p:nvSpPr>
          <p:cNvPr id="6" name="Slide Number Placeholder 5">
            <a:extLst>
              <a:ext uri="{FF2B5EF4-FFF2-40B4-BE49-F238E27FC236}">
                <a16:creationId xmlns:a16="http://schemas.microsoft.com/office/drawing/2014/main" id="{6D9804BA-D2A0-0AD4-721F-6AE02D72DC10}"/>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82000"/>
                  </a:schemeClr>
                </a:solidFill>
              </a:defRPr>
            </a:lvl1pPr>
          </a:lstStyle>
          <a:p>
            <a:fld id="{7DFF9122-DBF4-4D73-8216-B2FB36A6834F}" type="slidenum">
              <a:rPr lang="fa-IR" smtClean="0"/>
              <a:pPr/>
              <a:t>‹#›</a:t>
            </a:fld>
            <a:endParaRPr lang="fa-IR"/>
          </a:p>
        </p:txBody>
      </p:sp>
    </p:spTree>
    <p:extLst>
      <p:ext uri="{BB962C8B-B14F-4D97-AF65-F5344CB8AC3E}">
        <p14:creationId xmlns:p14="http://schemas.microsoft.com/office/powerpoint/2010/main" val="155519128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24.xml"/><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oleObject" Target="../embeddings/oleObject1.bin"/><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47664" y="2564904"/>
            <a:ext cx="6400800" cy="2514600"/>
          </a:xfrm>
        </p:spPr>
        <p:txBody>
          <a:bodyPr/>
          <a:lstStyle/>
          <a:p>
            <a:r>
              <a:rPr lang="en-US" b="1" dirty="0">
                <a:latin typeface="Cambria" pitchFamily="18" charset="0"/>
              </a:rPr>
              <a:t>Hypersensitivity </a:t>
            </a:r>
            <a:br>
              <a:rPr lang="fa-IR" b="1" dirty="0">
                <a:latin typeface="Cambria" pitchFamily="18" charset="0"/>
              </a:rPr>
            </a:br>
            <a:r>
              <a:rPr lang="en-US" altLang="zh-CN" b="1" dirty="0">
                <a:latin typeface="Cambria" pitchFamily="18" charset="0"/>
              </a:rPr>
              <a:t>Reactions</a:t>
            </a:r>
            <a:r>
              <a:rPr lang="en-US" b="1" dirty="0">
                <a:latin typeface="Cambria" pitchFamily="18" charset="0"/>
              </a:rPr>
              <a:t> </a:t>
            </a:r>
            <a:endParaRPr lang="fa-I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8722" y="1556792"/>
            <a:ext cx="8229600" cy="714380"/>
          </a:xfrm>
        </p:spPr>
        <p:txBody>
          <a:bodyPr>
            <a:noAutofit/>
          </a:bodyPr>
          <a:lstStyle/>
          <a:p>
            <a:pPr algn="ctr"/>
            <a:r>
              <a:rPr lang="fa-IR" sz="4400" b="1" dirty="0">
                <a:solidFill>
                  <a:schemeClr val="tx1"/>
                </a:solidFill>
              </a:rPr>
              <a:t>ماست سل ها</a:t>
            </a:r>
          </a:p>
        </p:txBody>
      </p:sp>
      <p:sp>
        <p:nvSpPr>
          <p:cNvPr id="3" name="Content Placeholder 2"/>
          <p:cNvSpPr>
            <a:spLocks noGrp="1"/>
          </p:cNvSpPr>
          <p:nvPr>
            <p:ph idx="1"/>
          </p:nvPr>
        </p:nvSpPr>
        <p:spPr>
          <a:xfrm>
            <a:off x="708722" y="2420888"/>
            <a:ext cx="8229600" cy="4895864"/>
          </a:xfrm>
        </p:spPr>
        <p:txBody>
          <a:bodyPr>
            <a:normAutofit/>
          </a:bodyPr>
          <a:lstStyle/>
          <a:p>
            <a:pPr>
              <a:lnSpc>
                <a:spcPct val="150000"/>
              </a:lnSpc>
            </a:pPr>
            <a:r>
              <a:rPr lang="fa-IR" sz="2000" dirty="0">
                <a:cs typeface="B Nazanin" panose="00000400000000000000" pitchFamily="2" charset="-78"/>
              </a:rPr>
              <a:t>منشا از مغز استخوان</a:t>
            </a:r>
          </a:p>
          <a:p>
            <a:pPr>
              <a:lnSpc>
                <a:spcPct val="150000"/>
              </a:lnSpc>
            </a:pPr>
            <a:r>
              <a:rPr lang="fa-IR" sz="2000" dirty="0">
                <a:cs typeface="B Nazanin" panose="00000400000000000000" pitchFamily="2" charset="-78"/>
              </a:rPr>
              <a:t>پراکنده در اطراف عروق واعصاب و نیز در بافت های زیر اپیتلیال</a:t>
            </a:r>
          </a:p>
          <a:p>
            <a:pPr>
              <a:lnSpc>
                <a:spcPct val="150000"/>
              </a:lnSpc>
            </a:pPr>
            <a:r>
              <a:rPr lang="fa-IR" sz="2000" dirty="0">
                <a:cs typeface="B Nazanin" panose="00000400000000000000" pitchFamily="2" charset="-78"/>
              </a:rPr>
              <a:t>رسپتور برای بخش ثابت </a:t>
            </a:r>
            <a:r>
              <a:rPr lang="en-US" sz="2000" dirty="0" err="1">
                <a:cs typeface="B Nazanin" panose="00000400000000000000" pitchFamily="2" charset="-78"/>
              </a:rPr>
              <a:t>IgE</a:t>
            </a:r>
            <a:r>
              <a:rPr lang="fa-IR" sz="2000" dirty="0">
                <a:cs typeface="B Nazanin" panose="00000400000000000000" pitchFamily="2" charset="-78"/>
              </a:rPr>
              <a:t> دارند: </a:t>
            </a:r>
            <a:r>
              <a:rPr lang="en-US" sz="2000" dirty="0">
                <a:latin typeface="Times New Roman" pitchFamily="18" charset="0"/>
                <a:cs typeface="B Nazanin" panose="00000400000000000000" pitchFamily="2" charset="-78"/>
              </a:rPr>
              <a:t>FcεR-1</a:t>
            </a:r>
            <a:r>
              <a:rPr lang="fa-IR" sz="2000" dirty="0">
                <a:latin typeface="Times New Roman" pitchFamily="18" charset="0"/>
                <a:cs typeface="B Nazanin" panose="00000400000000000000" pitchFamily="2" charset="-78"/>
              </a:rPr>
              <a:t>: رسپتور دارای میل پیوندی بالا</a:t>
            </a:r>
          </a:p>
          <a:p>
            <a:pPr>
              <a:lnSpc>
                <a:spcPct val="150000"/>
              </a:lnSpc>
            </a:pPr>
            <a:r>
              <a:rPr lang="fa-IR" sz="2000" dirty="0">
                <a:latin typeface="Times New Roman" pitchFamily="18" charset="0"/>
                <a:cs typeface="B Nazanin" panose="00000400000000000000" pitchFamily="2" charset="-78"/>
              </a:rPr>
              <a:t>محتویات گرانولی ماست سل ها دو نوع است:</a:t>
            </a:r>
          </a:p>
          <a:p>
            <a:pPr marL="457200" indent="-457200">
              <a:lnSpc>
                <a:spcPct val="150000"/>
              </a:lnSpc>
              <a:buNone/>
            </a:pPr>
            <a:r>
              <a:rPr lang="fa-IR" sz="2000" dirty="0">
                <a:latin typeface="Times New Roman" pitchFamily="18" charset="0"/>
                <a:cs typeface="B Nazanin" panose="00000400000000000000" pitchFamily="2" charset="-78"/>
              </a:rPr>
              <a:t>1. مدیاتورهای از قبل ساخته شده یا </a:t>
            </a:r>
            <a:r>
              <a:rPr lang="en-US" sz="2000" dirty="0">
                <a:latin typeface="Times New Roman" pitchFamily="18" charset="0"/>
                <a:cs typeface="B Nazanin" panose="00000400000000000000" pitchFamily="2" charset="-78"/>
              </a:rPr>
              <a:t>Primary</a:t>
            </a:r>
            <a:r>
              <a:rPr lang="fa-IR" sz="2000" dirty="0">
                <a:latin typeface="Times New Roman" pitchFamily="18" charset="0"/>
                <a:cs typeface="B Nazanin" panose="00000400000000000000" pitchFamily="2" charset="-78"/>
              </a:rPr>
              <a:t> که با فعال شدن مست سل خیلی سریع ازاد می شوند: هیستامین، </a:t>
            </a:r>
            <a:r>
              <a:rPr lang="en-US" sz="2000" dirty="0">
                <a:latin typeface="Times New Roman" pitchFamily="18" charset="0"/>
                <a:cs typeface="B Nazanin" panose="00000400000000000000" pitchFamily="2" charset="-78"/>
              </a:rPr>
              <a:t>Protease</a:t>
            </a:r>
            <a:r>
              <a:rPr lang="fa-IR" sz="2000" dirty="0">
                <a:latin typeface="Times New Roman" pitchFamily="18" charset="0"/>
                <a:cs typeface="B Nazanin" panose="00000400000000000000" pitchFamily="2" charset="-78"/>
              </a:rPr>
              <a:t>ها و فاکتورهای کموتاکتیک</a:t>
            </a:r>
          </a:p>
          <a:p>
            <a:pPr marL="457200" indent="-457200">
              <a:lnSpc>
                <a:spcPct val="150000"/>
              </a:lnSpc>
              <a:buNone/>
            </a:pPr>
            <a:r>
              <a:rPr lang="fa-IR" sz="2000" dirty="0">
                <a:latin typeface="Times New Roman" pitchFamily="18" charset="0"/>
                <a:cs typeface="B Nazanin" panose="00000400000000000000" pitchFamily="2" charset="-78"/>
              </a:rPr>
              <a:t>2. مدیاتورهای </a:t>
            </a:r>
            <a:r>
              <a:rPr lang="en-US" sz="2000" dirty="0">
                <a:latin typeface="Times New Roman" pitchFamily="18" charset="0"/>
                <a:cs typeface="B Nazanin" panose="00000400000000000000" pitchFamily="2" charset="-78"/>
              </a:rPr>
              <a:t>Secondary</a:t>
            </a:r>
            <a:r>
              <a:rPr lang="fa-IR" sz="2000" dirty="0">
                <a:latin typeface="Times New Roman" pitchFamily="18" charset="0"/>
                <a:cs typeface="B Nazanin" panose="00000400000000000000" pitchFamily="2" charset="-78"/>
              </a:rPr>
              <a:t> یا تازه سنتز شده: سایتوکاین هایی مانند </a:t>
            </a:r>
            <a:r>
              <a:rPr lang="en-US" sz="2000" dirty="0">
                <a:latin typeface="Times New Roman" pitchFamily="18" charset="0"/>
                <a:cs typeface="B Nazanin" panose="00000400000000000000" pitchFamily="2" charset="-78"/>
              </a:rPr>
              <a:t>Il-4</a:t>
            </a:r>
            <a:r>
              <a:rPr lang="fa-IR" sz="2000" dirty="0">
                <a:latin typeface="Times New Roman" pitchFamily="18" charset="0"/>
                <a:cs typeface="B Nazanin" panose="00000400000000000000" pitchFamily="2" charset="-78"/>
              </a:rPr>
              <a:t>، </a:t>
            </a:r>
            <a:r>
              <a:rPr lang="en-US" sz="2000" dirty="0">
                <a:latin typeface="Times New Roman" pitchFamily="18" charset="0"/>
                <a:cs typeface="B Nazanin" panose="00000400000000000000" pitchFamily="2" charset="-78"/>
              </a:rPr>
              <a:t>IL-3</a:t>
            </a:r>
            <a:r>
              <a:rPr lang="fa-IR" sz="2000" dirty="0">
                <a:latin typeface="Times New Roman" pitchFamily="18" charset="0"/>
                <a:cs typeface="B Nazanin" panose="00000400000000000000" pitchFamily="2" charset="-78"/>
              </a:rPr>
              <a:t>، </a:t>
            </a:r>
            <a:r>
              <a:rPr lang="en-US" sz="2000" dirty="0">
                <a:latin typeface="Times New Roman" pitchFamily="18" charset="0"/>
                <a:cs typeface="B Nazanin" panose="00000400000000000000" pitchFamily="2" charset="-78"/>
              </a:rPr>
              <a:t>TNF</a:t>
            </a:r>
            <a:r>
              <a:rPr lang="fa-IR" sz="2000" dirty="0">
                <a:latin typeface="Times New Roman" pitchFamily="18" charset="0"/>
                <a:cs typeface="B Nazanin" panose="00000400000000000000" pitchFamily="2" charset="-78"/>
              </a:rPr>
              <a:t>، همچنین برخی واسطه های لیپیدی مانند </a:t>
            </a:r>
            <a:r>
              <a:rPr lang="en-US" sz="2000" dirty="0">
                <a:latin typeface="Times New Roman" pitchFamily="18" charset="0"/>
                <a:cs typeface="B Nazanin" panose="00000400000000000000" pitchFamily="2" charset="-78"/>
              </a:rPr>
              <a:t>PGD2</a:t>
            </a:r>
            <a:r>
              <a:rPr lang="fa-IR" sz="2000" dirty="0">
                <a:latin typeface="Times New Roman" pitchFamily="18" charset="0"/>
                <a:cs typeface="B Nazanin" panose="00000400000000000000" pitchFamily="2" charset="-78"/>
              </a:rPr>
              <a:t>، </a:t>
            </a:r>
            <a:r>
              <a:rPr lang="en-US" sz="2000" dirty="0">
                <a:latin typeface="Times New Roman" pitchFamily="18" charset="0"/>
                <a:cs typeface="B Nazanin" panose="00000400000000000000" pitchFamily="2" charset="-78"/>
              </a:rPr>
              <a:t>LTC4</a:t>
            </a:r>
            <a:r>
              <a:rPr lang="fa-IR" sz="2000" dirty="0">
                <a:latin typeface="Times New Roman" pitchFamily="18" charset="0"/>
                <a:cs typeface="B Nazanin" panose="00000400000000000000" pitchFamily="2" charset="-78"/>
              </a:rPr>
              <a:t>، </a:t>
            </a:r>
            <a:r>
              <a:rPr lang="en-US" sz="2000" dirty="0">
                <a:latin typeface="Times New Roman" pitchFamily="18" charset="0"/>
                <a:cs typeface="B Nazanin" panose="00000400000000000000" pitchFamily="2" charset="-78"/>
              </a:rPr>
              <a:t>LTD4</a:t>
            </a:r>
            <a:r>
              <a:rPr lang="fa-IR" sz="2000" dirty="0">
                <a:latin typeface="Times New Roman" pitchFamily="18" charset="0"/>
                <a:cs typeface="B Nazanin" panose="00000400000000000000" pitchFamily="2" charset="-78"/>
              </a:rPr>
              <a:t> و </a:t>
            </a:r>
            <a:r>
              <a:rPr lang="en-US" sz="2000" dirty="0">
                <a:latin typeface="Times New Roman" pitchFamily="18" charset="0"/>
                <a:cs typeface="B Nazanin" panose="00000400000000000000" pitchFamily="2" charset="-78"/>
              </a:rPr>
              <a:t>LTB4</a:t>
            </a:r>
            <a:endParaRPr lang="fa-IR" sz="2000" dirty="0">
              <a:latin typeface="Times New Roman" pitchFamily="18" charset="0"/>
              <a:cs typeface="B Nazanin" panose="00000400000000000000" pitchFamily="2" charset="-78"/>
            </a:endParaRPr>
          </a:p>
          <a:p>
            <a:pPr>
              <a:lnSpc>
                <a:spcPct val="150000"/>
              </a:lnSpc>
              <a:buNone/>
            </a:pPr>
            <a:endParaRPr lang="fa-IR" sz="2000" dirty="0">
              <a:latin typeface="Times New Roman" pitchFamily="18" charset="0"/>
              <a:cs typeface="B Nazanin" panose="00000400000000000000" pitchFamily="2" charset="-78"/>
            </a:endParaRPr>
          </a:p>
          <a:p>
            <a:pPr>
              <a:lnSpc>
                <a:spcPct val="150000"/>
              </a:lnSpc>
              <a:buNone/>
            </a:pPr>
            <a:endParaRPr lang="fa-IR" sz="2000" dirty="0">
              <a:latin typeface="Times New Roman" pitchFamily="18" charset="0"/>
              <a:cs typeface="B Nazanin" panose="00000400000000000000" pitchFamily="2" charset="-78"/>
            </a:endParaRPr>
          </a:p>
          <a:p>
            <a:pPr>
              <a:lnSpc>
                <a:spcPct val="150000"/>
              </a:lnSpc>
              <a:buNone/>
            </a:pPr>
            <a:endParaRPr lang="fa-IR" sz="1800" dirty="0">
              <a:latin typeface="Times New Roman" pitchFamily="18" charset="0"/>
              <a:cs typeface="B Nazanin" panose="00000400000000000000" pitchFamily="2" charset="-78"/>
            </a:endParaRPr>
          </a:p>
          <a:p>
            <a:pPr>
              <a:buNone/>
            </a:pPr>
            <a:endParaRPr lang="fa-IR" sz="2800" dirty="0">
              <a:cs typeface="B Nazanin" panose="00000400000000000000" pitchFamily="2" charset="-78"/>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0378" y="1358900"/>
            <a:ext cx="7772400" cy="1143000"/>
          </a:xfrm>
        </p:spPr>
        <p:txBody>
          <a:bodyPr/>
          <a:lstStyle/>
          <a:p>
            <a:pPr algn="ctr"/>
            <a:r>
              <a:rPr lang="fa-IR" sz="3200" b="1" dirty="0">
                <a:solidFill>
                  <a:schemeClr val="tx1"/>
                </a:solidFill>
                <a:cs typeface="B Nazanin" pitchFamily="2" charset="-78"/>
              </a:rPr>
              <a:t>واکنشهای ازدیاد حساسیت زودرس</a:t>
            </a:r>
          </a:p>
        </p:txBody>
      </p:sp>
      <p:sp>
        <p:nvSpPr>
          <p:cNvPr id="3" name="Content Placeholder 2"/>
          <p:cNvSpPr>
            <a:spLocks noGrp="1"/>
          </p:cNvSpPr>
          <p:nvPr>
            <p:ph idx="1"/>
          </p:nvPr>
        </p:nvSpPr>
        <p:spPr>
          <a:xfrm>
            <a:off x="1115616" y="2744788"/>
            <a:ext cx="7769225" cy="4113212"/>
          </a:xfrm>
        </p:spPr>
        <p:txBody>
          <a:bodyPr/>
          <a:lstStyle/>
          <a:p>
            <a:r>
              <a:rPr lang="fa-IR" sz="2800" dirty="0">
                <a:solidFill>
                  <a:srgbClr val="C00000"/>
                </a:solidFill>
                <a:cs typeface="B Nazanin" pitchFamily="2" charset="-78"/>
              </a:rPr>
              <a:t>واکنش زودرس: </a:t>
            </a:r>
            <a:r>
              <a:rPr lang="fa-IR" sz="2800" dirty="0">
                <a:cs typeface="B Nazanin" pitchFamily="2" charset="-78"/>
              </a:rPr>
              <a:t>واکنش تورم و قرمزی وابسته به </a:t>
            </a:r>
            <a:r>
              <a:rPr lang="en-US" sz="2400" dirty="0" err="1">
                <a:latin typeface="Cambria" pitchFamily="18" charset="0"/>
                <a:cs typeface="B Nazanin" pitchFamily="2" charset="-78"/>
              </a:rPr>
              <a:t>IgE</a:t>
            </a:r>
            <a:r>
              <a:rPr lang="fa-IR" sz="2800" dirty="0">
                <a:cs typeface="B Nazanin" pitchFamily="2" charset="-78"/>
              </a:rPr>
              <a:t> و ماست سل که ظرف 10-5 دقیقه  پس از تماس با آنتی ژن بروز می کند.</a:t>
            </a:r>
          </a:p>
          <a:p>
            <a:pPr>
              <a:buNone/>
            </a:pPr>
            <a:endParaRPr lang="fa-IR" sz="2800" dirty="0">
              <a:cs typeface="B Nazanin" pitchFamily="2" charset="-78"/>
            </a:endParaRPr>
          </a:p>
          <a:p>
            <a:r>
              <a:rPr lang="fa-IR" sz="2800" dirty="0">
                <a:solidFill>
                  <a:srgbClr val="C00000"/>
                </a:solidFill>
                <a:cs typeface="B Nazanin" pitchFamily="2" charset="-78"/>
              </a:rPr>
              <a:t>واکنش فاز تاخیری: </a:t>
            </a:r>
            <a:r>
              <a:rPr lang="fa-IR" sz="2800" dirty="0">
                <a:cs typeface="B Nazanin" pitchFamily="2" charset="-78"/>
              </a:rPr>
              <a:t>واکنش مرحله دیررس با تجمع لکوسیت های التهابی و سلولهای </a:t>
            </a:r>
            <a:r>
              <a:rPr lang="en-US" sz="2400" dirty="0">
                <a:latin typeface="Cambria" pitchFamily="18" charset="0"/>
                <a:cs typeface="B Nazanin" pitchFamily="2" charset="-78"/>
              </a:rPr>
              <a:t>Th2</a:t>
            </a:r>
            <a:r>
              <a:rPr lang="fa-IR" sz="2800" dirty="0">
                <a:cs typeface="B Nazanin" pitchFamily="2" charset="-78"/>
              </a:rPr>
              <a:t>، 4-2 ساعت پس از واکنش زودرس به وقوع می پیوندد.</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2"/>
          <p:cNvSpPr>
            <a:spLocks noGrp="1" noRot="1" noChangeArrowheads="1"/>
          </p:cNvSpPr>
          <p:nvPr>
            <p:ph type="title"/>
          </p:nvPr>
        </p:nvSpPr>
        <p:spPr>
          <a:xfrm>
            <a:off x="457200" y="274638"/>
            <a:ext cx="7901014" cy="868346"/>
          </a:xfrm>
          <a:solidFill>
            <a:schemeClr val="accent1">
              <a:lumMod val="20000"/>
              <a:lumOff val="80000"/>
            </a:schemeClr>
          </a:solidFill>
          <a:ln>
            <a:solidFill>
              <a:schemeClr val="bg2"/>
            </a:solidFill>
          </a:ln>
        </p:spPr>
        <p:txBody>
          <a:bodyPr rtlCol="0">
            <a:normAutofit/>
          </a:bodyPr>
          <a:lstStyle/>
          <a:p>
            <a:pPr algn="l" eaLnBrk="1" fontAlgn="auto" hangingPunct="1">
              <a:spcAft>
                <a:spcPts val="0"/>
              </a:spcAft>
              <a:defRPr/>
            </a:pPr>
            <a:r>
              <a:rPr lang="en-US" sz="2800" b="1" dirty="0">
                <a:solidFill>
                  <a:schemeClr val="tx1"/>
                </a:solidFill>
                <a:effectLst>
                  <a:outerShdw blurRad="38100" dist="38100" dir="2700000" algn="tl">
                    <a:srgbClr val="C0C0C0"/>
                  </a:outerShdw>
                </a:effectLst>
                <a:latin typeface="Cambria" pitchFamily="18" charset="0"/>
              </a:rPr>
              <a:t>Diagnosis:</a:t>
            </a:r>
          </a:p>
        </p:txBody>
      </p:sp>
      <p:sp>
        <p:nvSpPr>
          <p:cNvPr id="5" name="Rectangle 3"/>
          <p:cNvSpPr>
            <a:spLocks noGrp="1" noChangeArrowheads="1"/>
          </p:cNvSpPr>
          <p:nvPr>
            <p:ph sz="quarter" idx="1"/>
          </p:nvPr>
        </p:nvSpPr>
        <p:spPr>
          <a:xfrm>
            <a:off x="457200" y="1600200"/>
            <a:ext cx="8001000" cy="4525963"/>
          </a:xfrm>
          <a:solidFill>
            <a:schemeClr val="accent1">
              <a:lumMod val="20000"/>
              <a:lumOff val="80000"/>
            </a:schemeClr>
          </a:solidFill>
        </p:spPr>
        <p:txBody>
          <a:bodyPr rtlCol="0">
            <a:normAutofit fontScale="92500" lnSpcReduction="10000"/>
          </a:bodyPr>
          <a:lstStyle/>
          <a:p>
            <a:pPr marL="609600" indent="-609600" algn="l" rtl="0" eaLnBrk="1" fontAlgn="auto" hangingPunct="1">
              <a:spcAft>
                <a:spcPts val="0"/>
              </a:spcAft>
              <a:buSzPct val="90000"/>
              <a:buFont typeface="Wingdings" pitchFamily="2" charset="2"/>
              <a:buNone/>
              <a:defRPr/>
            </a:pPr>
            <a:r>
              <a:rPr lang="en-US" sz="2400" dirty="0">
                <a:latin typeface="Cambria" pitchFamily="18" charset="0"/>
              </a:rPr>
              <a:t>              1.   Skin  prick  test (SPT)</a:t>
            </a:r>
          </a:p>
          <a:p>
            <a:pPr marL="609600" indent="-609600" algn="l" rtl="0" eaLnBrk="1" fontAlgn="auto" hangingPunct="1">
              <a:spcAft>
                <a:spcPts val="0"/>
              </a:spcAft>
              <a:buSzPct val="90000"/>
              <a:buFont typeface="Wingdings" pitchFamily="2" charset="2"/>
              <a:buNone/>
              <a:defRPr/>
            </a:pPr>
            <a:r>
              <a:rPr lang="en-US" sz="2400" dirty="0">
                <a:latin typeface="Cambria" pitchFamily="18" charset="0"/>
              </a:rPr>
              <a:t>         (you put small drops of allergen on skin then make small cut on skin to allowed for allergen to enter and react with antibodies immediately) </a:t>
            </a:r>
          </a:p>
          <a:p>
            <a:pPr marL="609600" indent="-609600" algn="l" rtl="0" eaLnBrk="1" fontAlgn="auto" hangingPunct="1">
              <a:spcAft>
                <a:spcPts val="0"/>
              </a:spcAft>
              <a:buSzPct val="90000"/>
              <a:buFont typeface="Wingdings" pitchFamily="2" charset="2"/>
              <a:buNone/>
              <a:defRPr/>
            </a:pPr>
            <a:endParaRPr lang="en-US" sz="2400" dirty="0">
              <a:latin typeface="Cambria" pitchFamily="18" charset="0"/>
            </a:endParaRPr>
          </a:p>
          <a:p>
            <a:pPr marL="609600" indent="-609600" algn="l" rtl="0" fontAlgn="auto">
              <a:spcAft>
                <a:spcPts val="0"/>
              </a:spcAft>
              <a:buSzPct val="90000"/>
              <a:buNone/>
              <a:defRPr/>
            </a:pPr>
            <a:r>
              <a:rPr lang="en-US" sz="2400" dirty="0">
                <a:latin typeface="Cambria" pitchFamily="18" charset="0"/>
              </a:rPr>
              <a:t>              2. Intra-dermal  test</a:t>
            </a:r>
          </a:p>
          <a:p>
            <a:pPr marL="609600" indent="-609600" algn="l" rtl="0" fontAlgn="auto">
              <a:spcAft>
                <a:spcPts val="0"/>
              </a:spcAft>
              <a:buSzPct val="90000"/>
              <a:buNone/>
              <a:defRPr/>
            </a:pPr>
            <a:r>
              <a:rPr lang="en-US" sz="2400" dirty="0">
                <a:latin typeface="Cambria" pitchFamily="18" charset="0"/>
              </a:rPr>
              <a:t>                (you inject the allergen in dermis)</a:t>
            </a:r>
          </a:p>
          <a:p>
            <a:pPr marL="609600" indent="-609600" algn="l" rtl="0" eaLnBrk="1" fontAlgn="auto" hangingPunct="1">
              <a:spcAft>
                <a:spcPts val="0"/>
              </a:spcAft>
              <a:buSzPct val="90000"/>
              <a:buFont typeface="Wingdings" pitchFamily="2" charset="2"/>
              <a:buNone/>
              <a:defRPr/>
            </a:pPr>
            <a:endParaRPr lang="en-US" sz="2400" dirty="0">
              <a:latin typeface="Cambria" pitchFamily="18" charset="0"/>
            </a:endParaRPr>
          </a:p>
          <a:p>
            <a:pPr marL="609600" indent="-609600" algn="l" rtl="0" fontAlgn="auto">
              <a:spcAft>
                <a:spcPts val="0"/>
              </a:spcAft>
              <a:buSzPct val="90000"/>
              <a:buNone/>
              <a:defRPr/>
            </a:pPr>
            <a:r>
              <a:rPr lang="en-US" sz="2400" dirty="0">
                <a:latin typeface="Cambria" pitchFamily="18" charset="0"/>
              </a:rPr>
              <a:t>              3. Specific  </a:t>
            </a:r>
            <a:r>
              <a:rPr lang="en-US" sz="2400" dirty="0" err="1">
                <a:latin typeface="Cambria" pitchFamily="18" charset="0"/>
              </a:rPr>
              <a:t>IgE</a:t>
            </a:r>
            <a:r>
              <a:rPr lang="en-US" sz="2400" dirty="0">
                <a:latin typeface="Cambria" pitchFamily="18" charset="0"/>
              </a:rPr>
              <a:t>  measurement  (RAST)</a:t>
            </a:r>
          </a:p>
          <a:p>
            <a:pPr marL="609600" indent="-609600" algn="l" rtl="0" fontAlgn="auto">
              <a:spcAft>
                <a:spcPts val="0"/>
              </a:spcAft>
              <a:buSzPct val="90000"/>
              <a:buNone/>
              <a:defRPr/>
            </a:pPr>
            <a:r>
              <a:rPr lang="en-US" sz="2400" dirty="0">
                <a:latin typeface="Cambria" pitchFamily="18" charset="0"/>
              </a:rPr>
              <a:t>                  (for specific allergen detection)</a:t>
            </a:r>
          </a:p>
          <a:p>
            <a:pPr marL="609600" indent="-609600" algn="l" rtl="0" fontAlgn="auto">
              <a:spcAft>
                <a:spcPts val="0"/>
              </a:spcAft>
              <a:buSzPct val="90000"/>
              <a:buNone/>
              <a:defRPr/>
            </a:pPr>
            <a:endParaRPr lang="en-US" sz="2400" dirty="0">
              <a:latin typeface="Cambria" pitchFamily="18" charset="0"/>
            </a:endParaRPr>
          </a:p>
          <a:p>
            <a:pPr marL="609600" indent="-609600" algn="l" rtl="0" eaLnBrk="1" fontAlgn="auto" hangingPunct="1">
              <a:spcAft>
                <a:spcPts val="0"/>
              </a:spcAft>
              <a:buSzPct val="90000"/>
              <a:buFont typeface="Wingdings" pitchFamily="2" charset="2"/>
              <a:buNone/>
              <a:defRPr/>
            </a:pPr>
            <a:r>
              <a:rPr lang="en-US" sz="2400" dirty="0">
                <a:latin typeface="Cambria" pitchFamily="18" charset="0"/>
              </a:rPr>
              <a:t>              4.   Challenge  test  (Nasal, Bronchial)</a:t>
            </a:r>
          </a:p>
          <a:p>
            <a:pPr marL="609600" indent="-609600" algn="l" rtl="0" eaLnBrk="1" fontAlgn="auto" hangingPunct="1">
              <a:spcAft>
                <a:spcPts val="0"/>
              </a:spcAft>
              <a:buSzPct val="90000"/>
              <a:defRPr/>
            </a:pPr>
            <a:endParaRPr lang="en-US" sz="2400" dirty="0">
              <a:latin typeface="Cambria"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Rot="1" noChangeArrowheads="1"/>
          </p:cNvSpPr>
          <p:nvPr>
            <p:ph type="title"/>
          </p:nvPr>
        </p:nvSpPr>
        <p:spPr>
          <a:xfrm>
            <a:off x="657200" y="1628800"/>
            <a:ext cx="7772400" cy="774720"/>
          </a:xfrm>
          <a:solidFill>
            <a:schemeClr val="accent1">
              <a:lumMod val="20000"/>
              <a:lumOff val="80000"/>
            </a:schemeClr>
          </a:solidFill>
        </p:spPr>
        <p:txBody>
          <a:bodyPr rtlCol="0">
            <a:normAutofit fontScale="90000"/>
          </a:bodyPr>
          <a:lstStyle/>
          <a:p>
            <a:pPr algn="l" eaLnBrk="1" fontAlgn="auto" hangingPunct="1">
              <a:spcAft>
                <a:spcPts val="0"/>
              </a:spcAft>
              <a:defRPr/>
            </a:pPr>
            <a:r>
              <a:rPr lang="en-US" sz="2400" b="1" dirty="0">
                <a:solidFill>
                  <a:schemeClr val="tx1"/>
                </a:solidFill>
                <a:latin typeface="Cambria" pitchFamily="18" charset="0"/>
              </a:rPr>
              <a:t>Skin prick test  ( diagnosis  of  type 1 hypersensitivity )</a:t>
            </a:r>
          </a:p>
        </p:txBody>
      </p:sp>
      <p:pic>
        <p:nvPicPr>
          <p:cNvPr id="5" name="Content Placeholder 4" descr="01_lores"/>
          <p:cNvPicPr>
            <a:picLocks noGrp="1" noChangeAspect="1" noChangeArrowheads="1"/>
          </p:cNvPicPr>
          <p:nvPr>
            <p:ph sz="quarter" idx="1"/>
          </p:nvPr>
        </p:nvPicPr>
        <p:blipFill>
          <a:blip r:embed="rId2"/>
          <a:srcRect/>
          <a:stretch>
            <a:fillRect/>
          </a:stretch>
        </p:blipFill>
        <p:spPr>
          <a:xfrm>
            <a:off x="690668" y="2595869"/>
            <a:ext cx="3352800" cy="3867160"/>
          </a:xfrm>
          <a:effectLst>
            <a:outerShdw dist="99190" dir="3011666" algn="ctr" rotWithShape="0">
              <a:schemeClr val="bg2"/>
            </a:outerShdw>
          </a:effectLst>
        </p:spPr>
      </p:pic>
      <p:pic>
        <p:nvPicPr>
          <p:cNvPr id="6" name="Picture 5" descr="02_lores"/>
          <p:cNvPicPr>
            <a:picLocks noChangeAspect="1" noChangeArrowheads="1"/>
          </p:cNvPicPr>
          <p:nvPr/>
        </p:nvPicPr>
        <p:blipFill>
          <a:blip r:embed="rId3"/>
          <a:srcRect/>
          <a:stretch>
            <a:fillRect/>
          </a:stretch>
        </p:blipFill>
        <p:spPr bwMode="auto">
          <a:xfrm>
            <a:off x="4565210" y="2564904"/>
            <a:ext cx="3890962" cy="3929090"/>
          </a:xfrm>
          <a:prstGeom prst="rect">
            <a:avLst/>
          </a:prstGeom>
          <a:noFill/>
          <a:effectLst>
            <a:outerShdw dist="99190" dir="3011666" algn="ctr" rotWithShape="0">
              <a:schemeClr val="bg2"/>
            </a:outerShdw>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914082"/>
            <a:ext cx="7772400" cy="1143000"/>
          </a:xfrm>
        </p:spPr>
        <p:txBody>
          <a:bodyPr>
            <a:normAutofit/>
          </a:bodyPr>
          <a:lstStyle/>
          <a:p>
            <a:pPr algn="r"/>
            <a:r>
              <a:rPr lang="fa-IR" sz="3200" b="1" dirty="0">
                <a:cs typeface="B Nazanin" pitchFamily="2" charset="-78"/>
              </a:rPr>
              <a:t>درمان آلرژی</a:t>
            </a:r>
          </a:p>
        </p:txBody>
      </p:sp>
      <p:sp>
        <p:nvSpPr>
          <p:cNvPr id="3" name="Content Placeholder 2"/>
          <p:cNvSpPr>
            <a:spLocks noGrp="1"/>
          </p:cNvSpPr>
          <p:nvPr>
            <p:ph sz="quarter" idx="1"/>
          </p:nvPr>
        </p:nvSpPr>
        <p:spPr>
          <a:xfrm>
            <a:off x="457200" y="2057082"/>
            <a:ext cx="8229600" cy="4526280"/>
          </a:xfrm>
        </p:spPr>
        <p:txBody>
          <a:bodyPr/>
          <a:lstStyle/>
          <a:p>
            <a:r>
              <a:rPr lang="fa-IR" sz="2400" dirty="0">
                <a:cs typeface="B Nazanin" pitchFamily="2" charset="-78"/>
              </a:rPr>
              <a:t>تجویز مهار کننده های انقباض عضلات صاف, </a:t>
            </a:r>
            <a:r>
              <a:rPr lang="fa-IR" sz="2400" dirty="0" err="1">
                <a:cs typeface="B Nazanin" pitchFamily="2" charset="-78"/>
              </a:rPr>
              <a:t>کورتیکو</a:t>
            </a:r>
            <a:r>
              <a:rPr lang="fa-IR" sz="2400" dirty="0">
                <a:cs typeface="B Nazanin" pitchFamily="2" charset="-78"/>
              </a:rPr>
              <a:t> استروئیدها و تثبیت کننده های </a:t>
            </a:r>
            <a:r>
              <a:rPr lang="fa-IR" sz="2400" dirty="0" err="1">
                <a:cs typeface="B Nazanin" pitchFamily="2" charset="-78"/>
              </a:rPr>
              <a:t>غشا</a:t>
            </a:r>
            <a:r>
              <a:rPr lang="fa-IR" sz="2400" dirty="0">
                <a:cs typeface="B Nazanin" pitchFamily="2" charset="-78"/>
              </a:rPr>
              <a:t> ماست سل, آنتی هیستامین ها</a:t>
            </a:r>
          </a:p>
          <a:p>
            <a:r>
              <a:rPr lang="fa-IR" sz="2400" dirty="0">
                <a:cs typeface="B Nazanin" pitchFamily="2" charset="-78"/>
              </a:rPr>
              <a:t>حساسیت زدایی </a:t>
            </a:r>
            <a:r>
              <a:rPr lang="en-US" sz="2000" dirty="0">
                <a:latin typeface="Cambria" pitchFamily="18" charset="0"/>
                <a:cs typeface="B Nazanin" pitchFamily="2" charset="-78"/>
              </a:rPr>
              <a:t>Desensitization</a:t>
            </a:r>
            <a:endParaRPr lang="fa-IR" dirty="0">
              <a:latin typeface="Cambria" pitchFamily="18" charset="0"/>
              <a:cs typeface="B Nazanin" pitchFamily="2" charset="-78"/>
            </a:endParaRPr>
          </a:p>
          <a:p>
            <a:r>
              <a:rPr lang="en-US" sz="2400" dirty="0" err="1">
                <a:latin typeface="Cambria" pitchFamily="18" charset="0"/>
                <a:cs typeface="B Nazanin" pitchFamily="2" charset="-78"/>
              </a:rPr>
              <a:t>Omalizumab</a:t>
            </a:r>
            <a:endParaRPr lang="fa-IR" sz="2400" dirty="0">
              <a:latin typeface="Cambria" pitchFamily="18" charset="0"/>
              <a:cs typeface="B Nazanin" pitchFamily="2" charset="-78"/>
            </a:endParaRPr>
          </a:p>
        </p:txBody>
      </p:sp>
      <p:pic>
        <p:nvPicPr>
          <p:cNvPr id="2050" name="Picture 2"/>
          <p:cNvPicPr>
            <a:picLocks noChangeAspect="1" noChangeArrowheads="1"/>
          </p:cNvPicPr>
          <p:nvPr/>
        </p:nvPicPr>
        <p:blipFill>
          <a:blip r:embed="rId3"/>
          <a:srcRect/>
          <a:stretch>
            <a:fillRect/>
          </a:stretch>
        </p:blipFill>
        <p:spPr bwMode="auto">
          <a:xfrm>
            <a:off x="140567" y="2880496"/>
            <a:ext cx="3999386" cy="3474128"/>
          </a:xfrm>
          <a:prstGeom prst="rect">
            <a:avLst/>
          </a:prstGeom>
          <a:noFill/>
          <a:ln w="9525">
            <a:noFill/>
            <a:miter lim="800000"/>
            <a:headEnd/>
            <a:tailEnd/>
          </a:ln>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336" y="1052736"/>
            <a:ext cx="8115328" cy="1225536"/>
          </a:xfrm>
        </p:spPr>
        <p:txBody>
          <a:bodyPr>
            <a:normAutofit/>
          </a:bodyPr>
          <a:lstStyle/>
          <a:p>
            <a:pPr algn="ctr"/>
            <a:r>
              <a:rPr lang="fa-IR" sz="3200" b="1" dirty="0">
                <a:solidFill>
                  <a:schemeClr val="tx1"/>
                </a:solidFill>
                <a:cs typeface="B Nazanin" pitchFamily="2" charset="-78"/>
              </a:rPr>
              <a:t>ازدیاد حساسیت نوع دو یا واکنش سمیت سلولی</a:t>
            </a:r>
          </a:p>
        </p:txBody>
      </p:sp>
      <p:pic>
        <p:nvPicPr>
          <p:cNvPr id="4" name="Content Placeholder 4" descr="TYPE23"/>
          <p:cNvPicPr>
            <a:picLocks noChangeAspect="1" noChangeArrowheads="1"/>
          </p:cNvPicPr>
          <p:nvPr/>
        </p:nvPicPr>
        <p:blipFill>
          <a:blip r:embed="rId3"/>
          <a:srcRect t="18750"/>
          <a:stretch>
            <a:fillRect/>
          </a:stretch>
        </p:blipFill>
        <p:spPr bwMode="auto">
          <a:xfrm>
            <a:off x="1115616" y="2420888"/>
            <a:ext cx="7385538" cy="4071966"/>
          </a:xfrm>
          <a:prstGeom prst="rect">
            <a:avLst/>
          </a:prstGeom>
          <a:noFill/>
          <a:ln w="9525">
            <a:noFill/>
            <a:miter lim="800000"/>
            <a:headEnd/>
            <a:tailEnd/>
          </a:ln>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1115616" y="1052736"/>
            <a:ext cx="7772400" cy="928670"/>
          </a:xfrm>
        </p:spPr>
        <p:txBody>
          <a:bodyPr/>
          <a:lstStyle/>
          <a:p>
            <a:pPr eaLnBrk="1" hangingPunct="1"/>
            <a:r>
              <a:rPr lang="en-US" altLang="zh-CN" sz="3200" b="1" dirty="0"/>
              <a:t>Mechanism of type II</a:t>
            </a:r>
            <a:endParaRPr lang="zh-CN" altLang="en-US" sz="3600" b="1" dirty="0"/>
          </a:p>
        </p:txBody>
      </p:sp>
      <p:grpSp>
        <p:nvGrpSpPr>
          <p:cNvPr id="2" name="Group 97"/>
          <p:cNvGrpSpPr>
            <a:grpSpLocks/>
          </p:cNvGrpSpPr>
          <p:nvPr/>
        </p:nvGrpSpPr>
        <p:grpSpPr bwMode="auto">
          <a:xfrm>
            <a:off x="686988" y="4338860"/>
            <a:ext cx="5935663" cy="2239963"/>
            <a:chOff x="990" y="1008"/>
            <a:chExt cx="3739" cy="1411"/>
          </a:xfrm>
        </p:grpSpPr>
        <p:sp>
          <p:nvSpPr>
            <p:cNvPr id="20535" name="Text Box 34"/>
            <p:cNvSpPr txBox="1">
              <a:spLocks noChangeArrowheads="1"/>
            </p:cNvSpPr>
            <p:nvPr/>
          </p:nvSpPr>
          <p:spPr bwMode="auto">
            <a:xfrm>
              <a:off x="1728" y="2169"/>
              <a:ext cx="1840" cy="250"/>
            </a:xfrm>
            <a:prstGeom prst="rect">
              <a:avLst/>
            </a:prstGeom>
            <a:noFill/>
            <a:ln w="9525">
              <a:noFill/>
              <a:miter lim="800000"/>
              <a:headEnd/>
              <a:tailEnd/>
            </a:ln>
          </p:spPr>
          <p:txBody>
            <a:bodyPr wrap="none">
              <a:spAutoFit/>
            </a:bodyPr>
            <a:lstStyle/>
            <a:p>
              <a:r>
                <a:rPr lang="en-US" altLang="zh-CN" sz="2000" b="1">
                  <a:solidFill>
                    <a:srgbClr val="660066"/>
                  </a:solidFill>
                </a:rPr>
                <a:t>Cytotoxic action (ADCC)</a:t>
              </a:r>
            </a:p>
          </p:txBody>
        </p:sp>
        <p:grpSp>
          <p:nvGrpSpPr>
            <p:cNvPr id="3" name="Group 3"/>
            <p:cNvGrpSpPr>
              <a:grpSpLocks/>
            </p:cNvGrpSpPr>
            <p:nvPr/>
          </p:nvGrpSpPr>
          <p:grpSpPr bwMode="auto">
            <a:xfrm>
              <a:off x="2640" y="1008"/>
              <a:ext cx="1008" cy="912"/>
              <a:chOff x="3504" y="1344"/>
              <a:chExt cx="1008" cy="912"/>
            </a:xfrm>
          </p:grpSpPr>
          <p:grpSp>
            <p:nvGrpSpPr>
              <p:cNvPr id="4" name="Group 4"/>
              <p:cNvGrpSpPr>
                <a:grpSpLocks/>
              </p:cNvGrpSpPr>
              <p:nvPr/>
            </p:nvGrpSpPr>
            <p:grpSpPr bwMode="auto">
              <a:xfrm>
                <a:off x="3552" y="1392"/>
                <a:ext cx="912" cy="816"/>
                <a:chOff x="3552" y="1296"/>
                <a:chExt cx="1104" cy="912"/>
              </a:xfrm>
            </p:grpSpPr>
            <p:grpSp>
              <p:nvGrpSpPr>
                <p:cNvPr id="5" name="Group 5"/>
                <p:cNvGrpSpPr>
                  <a:grpSpLocks/>
                </p:cNvGrpSpPr>
                <p:nvPr/>
              </p:nvGrpSpPr>
              <p:grpSpPr bwMode="auto">
                <a:xfrm>
                  <a:off x="3552" y="1296"/>
                  <a:ext cx="1104" cy="912"/>
                  <a:chOff x="3552" y="1296"/>
                  <a:chExt cx="1104" cy="912"/>
                </a:xfrm>
              </p:grpSpPr>
              <p:sp>
                <p:nvSpPr>
                  <p:cNvPr id="20566" name="Oval 6"/>
                  <p:cNvSpPr>
                    <a:spLocks noChangeArrowheads="1"/>
                  </p:cNvSpPr>
                  <p:nvPr/>
                </p:nvSpPr>
                <p:spPr bwMode="auto">
                  <a:xfrm>
                    <a:off x="3552" y="1296"/>
                    <a:ext cx="1104" cy="912"/>
                  </a:xfrm>
                  <a:prstGeom prst="ellipse">
                    <a:avLst/>
                  </a:prstGeom>
                  <a:gradFill rotWithShape="0">
                    <a:gsLst>
                      <a:gs pos="0">
                        <a:srgbClr val="FFCC99"/>
                      </a:gs>
                      <a:gs pos="100000">
                        <a:srgbClr val="A98765"/>
                      </a:gs>
                    </a:gsLst>
                    <a:path path="shape">
                      <a:fillToRect l="50000" t="50000" r="50000" b="50000"/>
                    </a:path>
                  </a:gradFill>
                  <a:ln w="9525">
                    <a:solidFill>
                      <a:srgbClr val="FFCC99"/>
                    </a:solidFill>
                    <a:round/>
                    <a:headEnd/>
                    <a:tailEnd/>
                  </a:ln>
                </p:spPr>
                <p:txBody>
                  <a:bodyPr wrap="none" anchor="ctr"/>
                  <a:lstStyle/>
                  <a:p>
                    <a:endParaRPr lang="fa-IR"/>
                  </a:p>
                </p:txBody>
              </p:sp>
              <p:sp>
                <p:nvSpPr>
                  <p:cNvPr id="20567" name="Oval 7"/>
                  <p:cNvSpPr>
                    <a:spLocks noChangeArrowheads="1"/>
                  </p:cNvSpPr>
                  <p:nvPr/>
                </p:nvSpPr>
                <p:spPr bwMode="auto">
                  <a:xfrm>
                    <a:off x="3648" y="1488"/>
                    <a:ext cx="720" cy="576"/>
                  </a:xfrm>
                  <a:prstGeom prst="ellipse">
                    <a:avLst/>
                  </a:prstGeom>
                  <a:gradFill rotWithShape="0">
                    <a:gsLst>
                      <a:gs pos="0">
                        <a:srgbClr val="FF99CC"/>
                      </a:gs>
                      <a:gs pos="100000">
                        <a:srgbClr val="C2749B"/>
                      </a:gs>
                    </a:gsLst>
                    <a:path path="shape">
                      <a:fillToRect l="50000" t="50000" r="50000" b="50000"/>
                    </a:path>
                  </a:gradFill>
                  <a:ln w="9525">
                    <a:solidFill>
                      <a:srgbClr val="FF99CC"/>
                    </a:solidFill>
                    <a:round/>
                    <a:headEnd/>
                    <a:tailEnd/>
                  </a:ln>
                </p:spPr>
                <p:txBody>
                  <a:bodyPr wrap="none" anchor="ctr"/>
                  <a:lstStyle/>
                  <a:p>
                    <a:endParaRPr lang="fa-IR"/>
                  </a:p>
                </p:txBody>
              </p:sp>
            </p:grpSp>
            <p:sp>
              <p:nvSpPr>
                <p:cNvPr id="20565" name="Text Box 8"/>
                <p:cNvSpPr txBox="1">
                  <a:spLocks noChangeArrowheads="1"/>
                </p:cNvSpPr>
                <p:nvPr/>
              </p:nvSpPr>
              <p:spPr bwMode="auto">
                <a:xfrm>
                  <a:off x="3844" y="1623"/>
                  <a:ext cx="588" cy="410"/>
                </a:xfrm>
                <a:prstGeom prst="rect">
                  <a:avLst/>
                </a:prstGeom>
                <a:noFill/>
                <a:ln w="9525">
                  <a:noFill/>
                  <a:miter lim="800000"/>
                  <a:headEnd/>
                  <a:tailEnd/>
                </a:ln>
              </p:spPr>
              <p:txBody>
                <a:bodyPr wrap="none">
                  <a:spAutoFit/>
                </a:bodyPr>
                <a:lstStyle/>
                <a:p>
                  <a:pPr algn="ctr" eaLnBrk="1" hangingPunct="1"/>
                  <a:r>
                    <a:rPr kumimoji="1" lang="en-US" altLang="zh-CN" sz="1600" b="1"/>
                    <a:t>Target</a:t>
                  </a:r>
                </a:p>
                <a:p>
                  <a:pPr algn="ctr" eaLnBrk="1" hangingPunct="1"/>
                  <a:r>
                    <a:rPr kumimoji="1" lang="en-US" altLang="zh-CN" sz="1600" b="1"/>
                    <a:t>cell</a:t>
                  </a:r>
                </a:p>
              </p:txBody>
            </p:sp>
          </p:grpSp>
          <p:sp>
            <p:nvSpPr>
              <p:cNvPr id="20557" name="Oval 9"/>
              <p:cNvSpPr>
                <a:spLocks noChangeArrowheads="1"/>
              </p:cNvSpPr>
              <p:nvPr/>
            </p:nvSpPr>
            <p:spPr bwMode="auto">
              <a:xfrm>
                <a:off x="3504" y="1632"/>
                <a:ext cx="96" cy="96"/>
              </a:xfrm>
              <a:prstGeom prst="ellipse">
                <a:avLst/>
              </a:prstGeom>
              <a:solidFill>
                <a:srgbClr val="0000FF"/>
              </a:solidFill>
              <a:ln w="9525">
                <a:solidFill>
                  <a:srgbClr val="3366FF"/>
                </a:solidFill>
                <a:round/>
                <a:headEnd/>
                <a:tailEnd/>
              </a:ln>
            </p:spPr>
            <p:txBody>
              <a:bodyPr wrap="none" anchor="ctr"/>
              <a:lstStyle/>
              <a:p>
                <a:endParaRPr lang="fa-IR"/>
              </a:p>
            </p:txBody>
          </p:sp>
          <p:sp>
            <p:nvSpPr>
              <p:cNvPr id="20558" name="Oval 10"/>
              <p:cNvSpPr>
                <a:spLocks noChangeArrowheads="1"/>
              </p:cNvSpPr>
              <p:nvPr/>
            </p:nvSpPr>
            <p:spPr bwMode="auto">
              <a:xfrm>
                <a:off x="3744" y="2160"/>
                <a:ext cx="96" cy="96"/>
              </a:xfrm>
              <a:prstGeom prst="ellipse">
                <a:avLst/>
              </a:prstGeom>
              <a:solidFill>
                <a:srgbClr val="0000FF"/>
              </a:solidFill>
              <a:ln w="9525">
                <a:solidFill>
                  <a:srgbClr val="3366FF"/>
                </a:solidFill>
                <a:round/>
                <a:headEnd/>
                <a:tailEnd/>
              </a:ln>
            </p:spPr>
            <p:txBody>
              <a:bodyPr wrap="none" anchor="ctr"/>
              <a:lstStyle/>
              <a:p>
                <a:endParaRPr lang="fa-IR"/>
              </a:p>
            </p:txBody>
          </p:sp>
          <p:sp>
            <p:nvSpPr>
              <p:cNvPr id="20559" name="Oval 11"/>
              <p:cNvSpPr>
                <a:spLocks noChangeArrowheads="1"/>
              </p:cNvSpPr>
              <p:nvPr/>
            </p:nvSpPr>
            <p:spPr bwMode="auto">
              <a:xfrm>
                <a:off x="4128" y="2160"/>
                <a:ext cx="96" cy="96"/>
              </a:xfrm>
              <a:prstGeom prst="ellipse">
                <a:avLst/>
              </a:prstGeom>
              <a:solidFill>
                <a:srgbClr val="0000FF"/>
              </a:solidFill>
              <a:ln w="9525">
                <a:solidFill>
                  <a:srgbClr val="3366FF"/>
                </a:solidFill>
                <a:round/>
                <a:headEnd/>
                <a:tailEnd/>
              </a:ln>
            </p:spPr>
            <p:txBody>
              <a:bodyPr wrap="none" anchor="ctr"/>
              <a:lstStyle/>
              <a:p>
                <a:endParaRPr lang="fa-IR"/>
              </a:p>
            </p:txBody>
          </p:sp>
          <p:sp>
            <p:nvSpPr>
              <p:cNvPr id="20560" name="Oval 12"/>
              <p:cNvSpPr>
                <a:spLocks noChangeArrowheads="1"/>
              </p:cNvSpPr>
              <p:nvPr/>
            </p:nvSpPr>
            <p:spPr bwMode="auto">
              <a:xfrm>
                <a:off x="4416" y="1872"/>
                <a:ext cx="96" cy="96"/>
              </a:xfrm>
              <a:prstGeom prst="ellipse">
                <a:avLst/>
              </a:prstGeom>
              <a:solidFill>
                <a:srgbClr val="0000FF"/>
              </a:solidFill>
              <a:ln w="9525">
                <a:solidFill>
                  <a:srgbClr val="3366FF"/>
                </a:solidFill>
                <a:round/>
                <a:headEnd/>
                <a:tailEnd/>
              </a:ln>
            </p:spPr>
            <p:txBody>
              <a:bodyPr wrap="none" anchor="ctr"/>
              <a:lstStyle/>
              <a:p>
                <a:endParaRPr lang="fa-IR"/>
              </a:p>
            </p:txBody>
          </p:sp>
          <p:sp>
            <p:nvSpPr>
              <p:cNvPr id="20561" name="Oval 13"/>
              <p:cNvSpPr>
                <a:spLocks noChangeArrowheads="1"/>
              </p:cNvSpPr>
              <p:nvPr/>
            </p:nvSpPr>
            <p:spPr bwMode="auto">
              <a:xfrm>
                <a:off x="3504" y="1872"/>
                <a:ext cx="96" cy="96"/>
              </a:xfrm>
              <a:prstGeom prst="ellipse">
                <a:avLst/>
              </a:prstGeom>
              <a:solidFill>
                <a:srgbClr val="0000FF"/>
              </a:solidFill>
              <a:ln w="9525">
                <a:solidFill>
                  <a:srgbClr val="3366FF"/>
                </a:solidFill>
                <a:round/>
                <a:headEnd/>
                <a:tailEnd/>
              </a:ln>
            </p:spPr>
            <p:txBody>
              <a:bodyPr wrap="none" anchor="ctr"/>
              <a:lstStyle/>
              <a:p>
                <a:endParaRPr lang="fa-IR"/>
              </a:p>
            </p:txBody>
          </p:sp>
          <p:sp>
            <p:nvSpPr>
              <p:cNvPr id="20562" name="Oval 14"/>
              <p:cNvSpPr>
                <a:spLocks noChangeArrowheads="1"/>
              </p:cNvSpPr>
              <p:nvPr/>
            </p:nvSpPr>
            <p:spPr bwMode="auto">
              <a:xfrm>
                <a:off x="3792" y="1344"/>
                <a:ext cx="96" cy="96"/>
              </a:xfrm>
              <a:prstGeom prst="ellipse">
                <a:avLst/>
              </a:prstGeom>
              <a:solidFill>
                <a:srgbClr val="0000FF"/>
              </a:solidFill>
              <a:ln w="9525">
                <a:solidFill>
                  <a:srgbClr val="3366FF"/>
                </a:solidFill>
                <a:round/>
                <a:headEnd/>
                <a:tailEnd/>
              </a:ln>
            </p:spPr>
            <p:txBody>
              <a:bodyPr wrap="none" anchor="ctr"/>
              <a:lstStyle/>
              <a:p>
                <a:endParaRPr lang="fa-IR"/>
              </a:p>
            </p:txBody>
          </p:sp>
          <p:sp>
            <p:nvSpPr>
              <p:cNvPr id="20563" name="Oval 15"/>
              <p:cNvSpPr>
                <a:spLocks noChangeArrowheads="1"/>
              </p:cNvSpPr>
              <p:nvPr/>
            </p:nvSpPr>
            <p:spPr bwMode="auto">
              <a:xfrm>
                <a:off x="4272" y="1392"/>
                <a:ext cx="96" cy="96"/>
              </a:xfrm>
              <a:prstGeom prst="ellipse">
                <a:avLst/>
              </a:prstGeom>
              <a:solidFill>
                <a:srgbClr val="0000FF"/>
              </a:solidFill>
              <a:ln w="9525">
                <a:solidFill>
                  <a:srgbClr val="3366FF"/>
                </a:solidFill>
                <a:round/>
                <a:headEnd/>
                <a:tailEnd/>
              </a:ln>
            </p:spPr>
            <p:txBody>
              <a:bodyPr wrap="none" anchor="ctr"/>
              <a:lstStyle/>
              <a:p>
                <a:endParaRPr lang="fa-IR"/>
              </a:p>
            </p:txBody>
          </p:sp>
        </p:grpSp>
        <p:grpSp>
          <p:nvGrpSpPr>
            <p:cNvPr id="6" name="Group 29"/>
            <p:cNvGrpSpPr>
              <a:grpSpLocks/>
            </p:cNvGrpSpPr>
            <p:nvPr/>
          </p:nvGrpSpPr>
          <p:grpSpPr bwMode="auto">
            <a:xfrm>
              <a:off x="1248" y="1056"/>
              <a:ext cx="912" cy="816"/>
              <a:chOff x="1200" y="1632"/>
              <a:chExt cx="912" cy="816"/>
            </a:xfrm>
          </p:grpSpPr>
          <p:sp>
            <p:nvSpPr>
              <p:cNvPr id="20554" name="Oval 30"/>
              <p:cNvSpPr>
                <a:spLocks noChangeArrowheads="1"/>
              </p:cNvSpPr>
              <p:nvPr/>
            </p:nvSpPr>
            <p:spPr bwMode="auto">
              <a:xfrm>
                <a:off x="1200" y="1632"/>
                <a:ext cx="912" cy="816"/>
              </a:xfrm>
              <a:prstGeom prst="ellipse">
                <a:avLst/>
              </a:prstGeom>
              <a:solidFill>
                <a:srgbClr val="CC99FF"/>
              </a:solidFill>
              <a:ln w="9525">
                <a:solidFill>
                  <a:srgbClr val="CC99FF"/>
                </a:solidFill>
                <a:round/>
                <a:headEnd/>
                <a:tailEnd/>
              </a:ln>
            </p:spPr>
            <p:txBody>
              <a:bodyPr wrap="none" anchor="ctr"/>
              <a:lstStyle/>
              <a:p>
                <a:endParaRPr lang="fa-IR"/>
              </a:p>
            </p:txBody>
          </p:sp>
          <p:sp>
            <p:nvSpPr>
              <p:cNvPr id="20555" name="Oval 31"/>
              <p:cNvSpPr>
                <a:spLocks noChangeArrowheads="1"/>
              </p:cNvSpPr>
              <p:nvPr/>
            </p:nvSpPr>
            <p:spPr bwMode="auto">
              <a:xfrm>
                <a:off x="1200" y="1728"/>
                <a:ext cx="768" cy="672"/>
              </a:xfrm>
              <a:prstGeom prst="ellipse">
                <a:avLst/>
              </a:prstGeom>
              <a:gradFill rotWithShape="0">
                <a:gsLst>
                  <a:gs pos="0">
                    <a:srgbClr val="FF00FF"/>
                  </a:gs>
                  <a:gs pos="100000">
                    <a:srgbClr val="C200C2"/>
                  </a:gs>
                </a:gsLst>
                <a:path path="shape">
                  <a:fillToRect l="50000" t="50000" r="50000" b="50000"/>
                </a:path>
              </a:gradFill>
              <a:ln w="9525">
                <a:solidFill>
                  <a:srgbClr val="FF00FF"/>
                </a:solidFill>
                <a:round/>
                <a:headEnd/>
                <a:tailEnd/>
              </a:ln>
            </p:spPr>
            <p:txBody>
              <a:bodyPr wrap="none" anchor="ctr"/>
              <a:lstStyle/>
              <a:p>
                <a:pPr algn="ctr" eaLnBrk="1" hangingPunct="1"/>
                <a:r>
                  <a:rPr kumimoji="1" lang="en-US" altLang="zh-CN" sz="2000" b="1"/>
                  <a:t>NK</a:t>
                </a:r>
                <a:endParaRPr kumimoji="1" lang="en-US" altLang="zh-CN"/>
              </a:p>
            </p:txBody>
          </p:sp>
        </p:grpSp>
        <p:sp>
          <p:nvSpPr>
            <p:cNvPr id="20538" name="Text Box 32"/>
            <p:cNvSpPr txBox="1">
              <a:spLocks noChangeArrowheads="1"/>
            </p:cNvSpPr>
            <p:nvPr/>
          </p:nvSpPr>
          <p:spPr bwMode="auto">
            <a:xfrm>
              <a:off x="3552" y="1008"/>
              <a:ext cx="1177" cy="250"/>
            </a:xfrm>
            <a:prstGeom prst="rect">
              <a:avLst/>
            </a:prstGeom>
            <a:noFill/>
            <a:ln w="9525">
              <a:noFill/>
              <a:miter lim="800000"/>
              <a:headEnd/>
              <a:tailEnd/>
            </a:ln>
          </p:spPr>
          <p:txBody>
            <a:bodyPr wrap="none">
              <a:spAutoFit/>
            </a:bodyPr>
            <a:lstStyle/>
            <a:p>
              <a:r>
                <a:rPr lang="en-US" altLang="zh-CN" sz="2000" b="1"/>
                <a:t>Cell-surface Ag</a:t>
              </a:r>
            </a:p>
          </p:txBody>
        </p:sp>
        <p:grpSp>
          <p:nvGrpSpPr>
            <p:cNvPr id="7" name="Group 36"/>
            <p:cNvGrpSpPr>
              <a:grpSpLocks/>
            </p:cNvGrpSpPr>
            <p:nvPr/>
          </p:nvGrpSpPr>
          <p:grpSpPr bwMode="auto">
            <a:xfrm rot="16200000" flipH="1">
              <a:off x="2304" y="1248"/>
              <a:ext cx="288" cy="480"/>
              <a:chOff x="1920" y="1392"/>
              <a:chExt cx="240" cy="336"/>
            </a:xfrm>
          </p:grpSpPr>
          <p:grpSp>
            <p:nvGrpSpPr>
              <p:cNvPr id="8" name="Group 37"/>
              <p:cNvGrpSpPr>
                <a:grpSpLocks/>
              </p:cNvGrpSpPr>
              <p:nvPr/>
            </p:nvGrpSpPr>
            <p:grpSpPr bwMode="auto">
              <a:xfrm>
                <a:off x="2016" y="1392"/>
                <a:ext cx="48" cy="240"/>
                <a:chOff x="2016" y="1344"/>
                <a:chExt cx="48" cy="240"/>
              </a:xfrm>
            </p:grpSpPr>
            <p:sp>
              <p:nvSpPr>
                <p:cNvPr id="20552" name="Line 38"/>
                <p:cNvSpPr>
                  <a:spLocks noChangeShapeType="1"/>
                </p:cNvSpPr>
                <p:nvPr/>
              </p:nvSpPr>
              <p:spPr bwMode="auto">
                <a:xfrm>
                  <a:off x="2016" y="1344"/>
                  <a:ext cx="0" cy="240"/>
                </a:xfrm>
                <a:prstGeom prst="line">
                  <a:avLst/>
                </a:prstGeom>
                <a:noFill/>
                <a:ln w="63500">
                  <a:solidFill>
                    <a:srgbClr val="0000FF"/>
                  </a:solidFill>
                  <a:round/>
                  <a:headEnd/>
                  <a:tailEnd/>
                </a:ln>
              </p:spPr>
              <p:txBody>
                <a:bodyPr wrap="none" anchor="ctr"/>
                <a:lstStyle/>
                <a:p>
                  <a:endParaRPr lang="fa-IR"/>
                </a:p>
              </p:txBody>
            </p:sp>
            <p:sp>
              <p:nvSpPr>
                <p:cNvPr id="20553" name="Line 39"/>
                <p:cNvSpPr>
                  <a:spLocks noChangeShapeType="1"/>
                </p:cNvSpPr>
                <p:nvPr/>
              </p:nvSpPr>
              <p:spPr bwMode="auto">
                <a:xfrm>
                  <a:off x="2064" y="1344"/>
                  <a:ext cx="0" cy="240"/>
                </a:xfrm>
                <a:prstGeom prst="line">
                  <a:avLst/>
                </a:prstGeom>
                <a:noFill/>
                <a:ln w="63500">
                  <a:solidFill>
                    <a:srgbClr val="0000FF"/>
                  </a:solidFill>
                  <a:round/>
                  <a:headEnd/>
                  <a:tailEnd/>
                </a:ln>
              </p:spPr>
              <p:txBody>
                <a:bodyPr wrap="none" anchor="ctr"/>
                <a:lstStyle/>
                <a:p>
                  <a:endParaRPr lang="fa-IR"/>
                </a:p>
              </p:txBody>
            </p:sp>
          </p:grpSp>
          <p:grpSp>
            <p:nvGrpSpPr>
              <p:cNvPr id="9" name="Group 40"/>
              <p:cNvGrpSpPr>
                <a:grpSpLocks/>
              </p:cNvGrpSpPr>
              <p:nvPr/>
            </p:nvGrpSpPr>
            <p:grpSpPr bwMode="auto">
              <a:xfrm rot="-2247035">
                <a:off x="2112" y="1584"/>
                <a:ext cx="48" cy="144"/>
                <a:chOff x="2304" y="1632"/>
                <a:chExt cx="48" cy="144"/>
              </a:xfrm>
            </p:grpSpPr>
            <p:sp>
              <p:nvSpPr>
                <p:cNvPr id="20550" name="Line 41"/>
                <p:cNvSpPr>
                  <a:spLocks noChangeShapeType="1"/>
                </p:cNvSpPr>
                <p:nvPr/>
              </p:nvSpPr>
              <p:spPr bwMode="auto">
                <a:xfrm>
                  <a:off x="2304" y="1632"/>
                  <a:ext cx="0" cy="144"/>
                </a:xfrm>
                <a:prstGeom prst="line">
                  <a:avLst/>
                </a:prstGeom>
                <a:noFill/>
                <a:ln w="63500">
                  <a:solidFill>
                    <a:srgbClr val="0000FF"/>
                  </a:solidFill>
                  <a:round/>
                  <a:headEnd/>
                  <a:tailEnd/>
                </a:ln>
              </p:spPr>
              <p:txBody>
                <a:bodyPr wrap="none" anchor="ctr"/>
                <a:lstStyle/>
                <a:p>
                  <a:endParaRPr lang="fa-IR"/>
                </a:p>
              </p:txBody>
            </p:sp>
            <p:sp>
              <p:nvSpPr>
                <p:cNvPr id="20551" name="Line 42"/>
                <p:cNvSpPr>
                  <a:spLocks noChangeShapeType="1"/>
                </p:cNvSpPr>
                <p:nvPr/>
              </p:nvSpPr>
              <p:spPr bwMode="auto">
                <a:xfrm>
                  <a:off x="2352" y="1632"/>
                  <a:ext cx="0" cy="144"/>
                </a:xfrm>
                <a:prstGeom prst="line">
                  <a:avLst/>
                </a:prstGeom>
                <a:noFill/>
                <a:ln w="63500">
                  <a:solidFill>
                    <a:srgbClr val="0000FF"/>
                  </a:solidFill>
                  <a:round/>
                  <a:headEnd/>
                  <a:tailEnd/>
                </a:ln>
              </p:spPr>
              <p:txBody>
                <a:bodyPr wrap="none" anchor="ctr"/>
                <a:lstStyle/>
                <a:p>
                  <a:endParaRPr lang="fa-IR"/>
                </a:p>
              </p:txBody>
            </p:sp>
          </p:grpSp>
          <p:grpSp>
            <p:nvGrpSpPr>
              <p:cNvPr id="10" name="Group 43"/>
              <p:cNvGrpSpPr>
                <a:grpSpLocks/>
              </p:cNvGrpSpPr>
              <p:nvPr/>
            </p:nvGrpSpPr>
            <p:grpSpPr bwMode="auto">
              <a:xfrm rot="2335225">
                <a:off x="1920" y="1584"/>
                <a:ext cx="48" cy="144"/>
                <a:chOff x="2304" y="1632"/>
                <a:chExt cx="48" cy="144"/>
              </a:xfrm>
            </p:grpSpPr>
            <p:sp>
              <p:nvSpPr>
                <p:cNvPr id="20548" name="Line 44"/>
                <p:cNvSpPr>
                  <a:spLocks noChangeShapeType="1"/>
                </p:cNvSpPr>
                <p:nvPr/>
              </p:nvSpPr>
              <p:spPr bwMode="auto">
                <a:xfrm>
                  <a:off x="2304" y="1632"/>
                  <a:ext cx="0" cy="144"/>
                </a:xfrm>
                <a:prstGeom prst="line">
                  <a:avLst/>
                </a:prstGeom>
                <a:noFill/>
                <a:ln w="63500">
                  <a:solidFill>
                    <a:srgbClr val="0000FF"/>
                  </a:solidFill>
                  <a:round/>
                  <a:headEnd/>
                  <a:tailEnd/>
                </a:ln>
              </p:spPr>
              <p:txBody>
                <a:bodyPr wrap="none" anchor="ctr"/>
                <a:lstStyle/>
                <a:p>
                  <a:endParaRPr lang="fa-IR"/>
                </a:p>
              </p:txBody>
            </p:sp>
            <p:sp>
              <p:nvSpPr>
                <p:cNvPr id="20549" name="Line 45"/>
                <p:cNvSpPr>
                  <a:spLocks noChangeShapeType="1"/>
                </p:cNvSpPr>
                <p:nvPr/>
              </p:nvSpPr>
              <p:spPr bwMode="auto">
                <a:xfrm>
                  <a:off x="2352" y="1632"/>
                  <a:ext cx="0" cy="144"/>
                </a:xfrm>
                <a:prstGeom prst="line">
                  <a:avLst/>
                </a:prstGeom>
                <a:noFill/>
                <a:ln w="63500">
                  <a:solidFill>
                    <a:srgbClr val="0000FF"/>
                  </a:solidFill>
                  <a:round/>
                  <a:headEnd/>
                  <a:tailEnd/>
                </a:ln>
              </p:spPr>
              <p:txBody>
                <a:bodyPr wrap="none" anchor="ctr"/>
                <a:lstStyle/>
                <a:p>
                  <a:endParaRPr lang="fa-IR"/>
                </a:p>
              </p:txBody>
            </p:sp>
          </p:grpSp>
        </p:grpSp>
        <p:sp>
          <p:nvSpPr>
            <p:cNvPr id="20540" name="AutoShape 47"/>
            <p:cNvSpPr>
              <a:spLocks/>
            </p:cNvSpPr>
            <p:nvPr/>
          </p:nvSpPr>
          <p:spPr bwMode="auto">
            <a:xfrm>
              <a:off x="2160" y="1392"/>
              <a:ext cx="96" cy="192"/>
            </a:xfrm>
            <a:prstGeom prst="leftBracket">
              <a:avLst>
                <a:gd name="adj" fmla="val 16667"/>
              </a:avLst>
            </a:prstGeom>
            <a:noFill/>
            <a:ln w="63500">
              <a:solidFill>
                <a:srgbClr val="0000FF"/>
              </a:solidFill>
              <a:round/>
              <a:headEnd/>
              <a:tailEnd/>
            </a:ln>
          </p:spPr>
          <p:txBody>
            <a:bodyPr wrap="none" anchor="ctr"/>
            <a:lstStyle/>
            <a:p>
              <a:endParaRPr lang="fa-IR"/>
            </a:p>
          </p:txBody>
        </p:sp>
        <p:sp>
          <p:nvSpPr>
            <p:cNvPr id="20541" name="Text Box 48"/>
            <p:cNvSpPr txBox="1">
              <a:spLocks noChangeArrowheads="1"/>
            </p:cNvSpPr>
            <p:nvPr/>
          </p:nvSpPr>
          <p:spPr bwMode="auto">
            <a:xfrm>
              <a:off x="2054" y="1017"/>
              <a:ext cx="285" cy="250"/>
            </a:xfrm>
            <a:prstGeom prst="rect">
              <a:avLst/>
            </a:prstGeom>
            <a:noFill/>
            <a:ln w="9525">
              <a:noFill/>
              <a:miter lim="800000"/>
              <a:headEnd/>
              <a:tailEnd/>
            </a:ln>
          </p:spPr>
          <p:txBody>
            <a:bodyPr wrap="none">
              <a:spAutoFit/>
            </a:bodyPr>
            <a:lstStyle/>
            <a:p>
              <a:r>
                <a:rPr lang="en-US" altLang="zh-CN" sz="2000" b="1"/>
                <a:t>Fc</a:t>
              </a:r>
            </a:p>
          </p:txBody>
        </p:sp>
        <p:sp>
          <p:nvSpPr>
            <p:cNvPr id="20542" name="Text Box 49"/>
            <p:cNvSpPr txBox="1">
              <a:spLocks noChangeArrowheads="1"/>
            </p:cNvSpPr>
            <p:nvPr/>
          </p:nvSpPr>
          <p:spPr bwMode="auto">
            <a:xfrm>
              <a:off x="2208" y="1584"/>
              <a:ext cx="382" cy="250"/>
            </a:xfrm>
            <a:prstGeom prst="rect">
              <a:avLst/>
            </a:prstGeom>
            <a:noFill/>
            <a:ln w="9525">
              <a:noFill/>
              <a:miter lim="800000"/>
              <a:headEnd/>
              <a:tailEnd/>
            </a:ln>
          </p:spPr>
          <p:txBody>
            <a:bodyPr wrap="none">
              <a:spAutoFit/>
            </a:bodyPr>
            <a:lstStyle/>
            <a:p>
              <a:r>
                <a:rPr lang="en-US" altLang="zh-CN" sz="2000" b="1" dirty="0"/>
                <a:t>IgG</a:t>
              </a:r>
            </a:p>
          </p:txBody>
        </p:sp>
        <p:sp>
          <p:nvSpPr>
            <p:cNvPr id="20543" name="AutoShape 62"/>
            <p:cNvSpPr>
              <a:spLocks noChangeArrowheads="1"/>
            </p:cNvSpPr>
            <p:nvPr/>
          </p:nvSpPr>
          <p:spPr bwMode="auto">
            <a:xfrm flipV="1">
              <a:off x="1728" y="1632"/>
              <a:ext cx="1104" cy="528"/>
            </a:xfrm>
            <a:custGeom>
              <a:avLst/>
              <a:gdLst>
                <a:gd name="T0" fmla="*/ 525 w 21600"/>
                <a:gd name="T1" fmla="*/ 0 h 21600"/>
                <a:gd name="T2" fmla="*/ 50 w 21600"/>
                <a:gd name="T3" fmla="*/ 179 h 21600"/>
                <a:gd name="T4" fmla="*/ 527 w 21600"/>
                <a:gd name="T5" fmla="*/ 19 h 21600"/>
                <a:gd name="T6" fmla="*/ 1177 w 21600"/>
                <a:gd name="T7" fmla="*/ 124 h 21600"/>
                <a:gd name="T8" fmla="*/ 1101 w 21600"/>
                <a:gd name="T9" fmla="*/ 225 h 21600"/>
                <a:gd name="T10" fmla="*/ 891 w 21600"/>
                <a:gd name="T11" fmla="*/ 188 h 21600"/>
                <a:gd name="T12" fmla="*/ 0 60000 65536"/>
                <a:gd name="T13" fmla="*/ 0 60000 65536"/>
                <a:gd name="T14" fmla="*/ 0 60000 65536"/>
                <a:gd name="T15" fmla="*/ 0 60000 65536"/>
                <a:gd name="T16" fmla="*/ 0 60000 65536"/>
                <a:gd name="T17" fmla="*/ 0 60000 65536"/>
                <a:gd name="T18" fmla="*/ 3170 w 21600"/>
                <a:gd name="T19" fmla="*/ 3150 h 21600"/>
                <a:gd name="T20" fmla="*/ 18430 w 21600"/>
                <a:gd name="T21" fmla="*/ 1845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9876" y="6557"/>
                  </a:moveTo>
                  <a:cubicBezTo>
                    <a:pt x="18228" y="3033"/>
                    <a:pt x="14690" y="781"/>
                    <a:pt x="10800" y="781"/>
                  </a:cubicBezTo>
                  <a:cubicBezTo>
                    <a:pt x="6556" y="780"/>
                    <a:pt x="2773" y="3454"/>
                    <a:pt x="1356" y="7454"/>
                  </a:cubicBezTo>
                  <a:lnTo>
                    <a:pt x="620" y="7193"/>
                  </a:lnTo>
                  <a:cubicBezTo>
                    <a:pt x="2147" y="2881"/>
                    <a:pt x="6225" y="-1"/>
                    <a:pt x="10800" y="0"/>
                  </a:cubicBezTo>
                  <a:cubicBezTo>
                    <a:pt x="14993" y="0"/>
                    <a:pt x="18808" y="2427"/>
                    <a:pt x="20583" y="6226"/>
                  </a:cubicBezTo>
                  <a:lnTo>
                    <a:pt x="23029" y="5083"/>
                  </a:lnTo>
                  <a:lnTo>
                    <a:pt x="21539" y="9191"/>
                  </a:lnTo>
                  <a:lnTo>
                    <a:pt x="17430" y="7700"/>
                  </a:lnTo>
                  <a:lnTo>
                    <a:pt x="19876" y="6557"/>
                  </a:lnTo>
                  <a:close/>
                </a:path>
              </a:pathLst>
            </a:custGeom>
            <a:solidFill>
              <a:srgbClr val="FF0000"/>
            </a:solidFill>
            <a:ln w="9525">
              <a:solidFill>
                <a:srgbClr val="FF0000"/>
              </a:solidFill>
              <a:miter lim="800000"/>
              <a:headEnd/>
              <a:tailEnd/>
            </a:ln>
          </p:spPr>
          <p:txBody>
            <a:bodyPr wrap="none" anchor="ctr"/>
            <a:lstStyle/>
            <a:p>
              <a:endParaRPr lang="fa-IR"/>
            </a:p>
          </p:txBody>
        </p:sp>
        <p:sp>
          <p:nvSpPr>
            <p:cNvPr id="20544" name="Text Box 73"/>
            <p:cNvSpPr txBox="1">
              <a:spLocks noChangeArrowheads="1"/>
            </p:cNvSpPr>
            <p:nvPr/>
          </p:nvSpPr>
          <p:spPr bwMode="auto">
            <a:xfrm>
              <a:off x="990" y="1274"/>
              <a:ext cx="220" cy="233"/>
            </a:xfrm>
            <a:prstGeom prst="rect">
              <a:avLst/>
            </a:prstGeom>
            <a:noFill/>
            <a:ln w="9525">
              <a:noFill/>
              <a:miter lim="800000"/>
              <a:headEnd/>
              <a:tailEnd/>
            </a:ln>
          </p:spPr>
          <p:txBody>
            <a:bodyPr wrap="none">
              <a:spAutoFit/>
            </a:bodyPr>
            <a:lstStyle/>
            <a:p>
              <a:r>
                <a:rPr lang="en-US" altLang="zh-CN" b="1" dirty="0"/>
                <a:t>2</a:t>
              </a:r>
              <a:r>
                <a:rPr lang="zh-CN" altLang="en-US" b="1" dirty="0"/>
                <a:t>.</a:t>
              </a:r>
            </a:p>
          </p:txBody>
        </p:sp>
      </p:grpSp>
      <p:grpSp>
        <p:nvGrpSpPr>
          <p:cNvPr id="11" name="Group 76"/>
          <p:cNvGrpSpPr>
            <a:grpSpLocks/>
          </p:cNvGrpSpPr>
          <p:nvPr/>
        </p:nvGrpSpPr>
        <p:grpSpPr bwMode="auto">
          <a:xfrm>
            <a:off x="871092" y="2052844"/>
            <a:ext cx="4433942" cy="2184400"/>
            <a:chOff x="624" y="2426"/>
            <a:chExt cx="2189" cy="1376"/>
          </a:xfrm>
        </p:grpSpPr>
        <p:grpSp>
          <p:nvGrpSpPr>
            <p:cNvPr id="12" name="Group 68"/>
            <p:cNvGrpSpPr>
              <a:grpSpLocks/>
            </p:cNvGrpSpPr>
            <p:nvPr/>
          </p:nvGrpSpPr>
          <p:grpSpPr bwMode="auto">
            <a:xfrm>
              <a:off x="624" y="2592"/>
              <a:ext cx="2189" cy="1210"/>
              <a:chOff x="2688" y="2928"/>
              <a:chExt cx="2189" cy="1210"/>
            </a:xfrm>
          </p:grpSpPr>
          <p:grpSp>
            <p:nvGrpSpPr>
              <p:cNvPr id="13" name="Group 16"/>
              <p:cNvGrpSpPr>
                <a:grpSpLocks/>
              </p:cNvGrpSpPr>
              <p:nvPr/>
            </p:nvGrpSpPr>
            <p:grpSpPr bwMode="auto">
              <a:xfrm>
                <a:off x="3552" y="2928"/>
                <a:ext cx="1008" cy="912"/>
                <a:chOff x="3504" y="1344"/>
                <a:chExt cx="1008" cy="912"/>
              </a:xfrm>
            </p:grpSpPr>
            <p:grpSp>
              <p:nvGrpSpPr>
                <p:cNvPr id="14" name="Group 17"/>
                <p:cNvGrpSpPr>
                  <a:grpSpLocks/>
                </p:cNvGrpSpPr>
                <p:nvPr/>
              </p:nvGrpSpPr>
              <p:grpSpPr bwMode="auto">
                <a:xfrm>
                  <a:off x="3552" y="1392"/>
                  <a:ext cx="912" cy="816"/>
                  <a:chOff x="3552" y="1296"/>
                  <a:chExt cx="1104" cy="912"/>
                </a:xfrm>
              </p:grpSpPr>
              <p:grpSp>
                <p:nvGrpSpPr>
                  <p:cNvPr id="15" name="Group 18"/>
                  <p:cNvGrpSpPr>
                    <a:grpSpLocks/>
                  </p:cNvGrpSpPr>
                  <p:nvPr/>
                </p:nvGrpSpPr>
                <p:grpSpPr bwMode="auto">
                  <a:xfrm>
                    <a:off x="3552" y="1296"/>
                    <a:ext cx="1104" cy="912"/>
                    <a:chOff x="3552" y="1296"/>
                    <a:chExt cx="1104" cy="912"/>
                  </a:xfrm>
                </p:grpSpPr>
                <p:sp>
                  <p:nvSpPr>
                    <p:cNvPr id="20533" name="Oval 19"/>
                    <p:cNvSpPr>
                      <a:spLocks noChangeArrowheads="1"/>
                    </p:cNvSpPr>
                    <p:nvPr/>
                  </p:nvSpPr>
                  <p:spPr bwMode="auto">
                    <a:xfrm>
                      <a:off x="3552" y="1296"/>
                      <a:ext cx="1104" cy="912"/>
                    </a:xfrm>
                    <a:prstGeom prst="ellipse">
                      <a:avLst/>
                    </a:prstGeom>
                    <a:gradFill rotWithShape="0">
                      <a:gsLst>
                        <a:gs pos="0">
                          <a:srgbClr val="FFCC99"/>
                        </a:gs>
                        <a:gs pos="100000">
                          <a:srgbClr val="A98765"/>
                        </a:gs>
                      </a:gsLst>
                      <a:path path="shape">
                        <a:fillToRect l="50000" t="50000" r="50000" b="50000"/>
                      </a:path>
                    </a:gradFill>
                    <a:ln w="9525">
                      <a:solidFill>
                        <a:srgbClr val="FFCC99"/>
                      </a:solidFill>
                      <a:round/>
                      <a:headEnd/>
                      <a:tailEnd/>
                    </a:ln>
                  </p:spPr>
                  <p:txBody>
                    <a:bodyPr wrap="none" anchor="ctr"/>
                    <a:lstStyle/>
                    <a:p>
                      <a:endParaRPr lang="fa-IR"/>
                    </a:p>
                  </p:txBody>
                </p:sp>
                <p:sp>
                  <p:nvSpPr>
                    <p:cNvPr id="20534" name="Oval 20"/>
                    <p:cNvSpPr>
                      <a:spLocks noChangeArrowheads="1"/>
                    </p:cNvSpPr>
                    <p:nvPr/>
                  </p:nvSpPr>
                  <p:spPr bwMode="auto">
                    <a:xfrm>
                      <a:off x="3648" y="1488"/>
                      <a:ext cx="720" cy="576"/>
                    </a:xfrm>
                    <a:prstGeom prst="ellipse">
                      <a:avLst/>
                    </a:prstGeom>
                    <a:gradFill rotWithShape="0">
                      <a:gsLst>
                        <a:gs pos="0">
                          <a:srgbClr val="FF99CC"/>
                        </a:gs>
                        <a:gs pos="100000">
                          <a:srgbClr val="C2749B"/>
                        </a:gs>
                      </a:gsLst>
                      <a:path path="shape">
                        <a:fillToRect l="50000" t="50000" r="50000" b="50000"/>
                      </a:path>
                    </a:gradFill>
                    <a:ln w="9525">
                      <a:solidFill>
                        <a:srgbClr val="FF99CC"/>
                      </a:solidFill>
                      <a:round/>
                      <a:headEnd/>
                      <a:tailEnd/>
                    </a:ln>
                  </p:spPr>
                  <p:txBody>
                    <a:bodyPr wrap="none" anchor="ctr"/>
                    <a:lstStyle/>
                    <a:p>
                      <a:endParaRPr lang="fa-IR"/>
                    </a:p>
                  </p:txBody>
                </p:sp>
              </p:grpSp>
              <p:sp>
                <p:nvSpPr>
                  <p:cNvPr id="20532" name="Text Box 21"/>
                  <p:cNvSpPr txBox="1">
                    <a:spLocks noChangeArrowheads="1"/>
                  </p:cNvSpPr>
                  <p:nvPr/>
                </p:nvSpPr>
                <p:spPr bwMode="auto">
                  <a:xfrm>
                    <a:off x="3844" y="1623"/>
                    <a:ext cx="588" cy="410"/>
                  </a:xfrm>
                  <a:prstGeom prst="rect">
                    <a:avLst/>
                  </a:prstGeom>
                  <a:noFill/>
                  <a:ln w="9525">
                    <a:noFill/>
                    <a:miter lim="800000"/>
                    <a:headEnd/>
                    <a:tailEnd/>
                  </a:ln>
                </p:spPr>
                <p:txBody>
                  <a:bodyPr wrap="none">
                    <a:spAutoFit/>
                  </a:bodyPr>
                  <a:lstStyle/>
                  <a:p>
                    <a:pPr algn="ctr" eaLnBrk="1" hangingPunct="1"/>
                    <a:r>
                      <a:rPr kumimoji="1" lang="en-US" altLang="zh-CN" sz="1600" b="1" dirty="0"/>
                      <a:t>Target</a:t>
                    </a:r>
                  </a:p>
                  <a:p>
                    <a:pPr algn="ctr" eaLnBrk="1" hangingPunct="1"/>
                    <a:r>
                      <a:rPr kumimoji="1" lang="en-US" altLang="zh-CN" sz="1600" b="1" dirty="0"/>
                      <a:t>cell</a:t>
                    </a:r>
                  </a:p>
                </p:txBody>
              </p:sp>
            </p:grpSp>
            <p:sp>
              <p:nvSpPr>
                <p:cNvPr id="20524" name="Oval 22"/>
                <p:cNvSpPr>
                  <a:spLocks noChangeArrowheads="1"/>
                </p:cNvSpPr>
                <p:nvPr/>
              </p:nvSpPr>
              <p:spPr bwMode="auto">
                <a:xfrm>
                  <a:off x="3504" y="1632"/>
                  <a:ext cx="96" cy="96"/>
                </a:xfrm>
                <a:prstGeom prst="ellipse">
                  <a:avLst/>
                </a:prstGeom>
                <a:solidFill>
                  <a:srgbClr val="0000FF"/>
                </a:solidFill>
                <a:ln w="9525">
                  <a:solidFill>
                    <a:srgbClr val="3366FF"/>
                  </a:solidFill>
                  <a:round/>
                  <a:headEnd/>
                  <a:tailEnd/>
                </a:ln>
              </p:spPr>
              <p:txBody>
                <a:bodyPr wrap="none" anchor="ctr"/>
                <a:lstStyle/>
                <a:p>
                  <a:endParaRPr lang="fa-IR"/>
                </a:p>
              </p:txBody>
            </p:sp>
            <p:sp>
              <p:nvSpPr>
                <p:cNvPr id="20525" name="Oval 23"/>
                <p:cNvSpPr>
                  <a:spLocks noChangeArrowheads="1"/>
                </p:cNvSpPr>
                <p:nvPr/>
              </p:nvSpPr>
              <p:spPr bwMode="auto">
                <a:xfrm>
                  <a:off x="3744" y="2160"/>
                  <a:ext cx="96" cy="96"/>
                </a:xfrm>
                <a:prstGeom prst="ellipse">
                  <a:avLst/>
                </a:prstGeom>
                <a:solidFill>
                  <a:srgbClr val="0000FF"/>
                </a:solidFill>
                <a:ln w="9525">
                  <a:solidFill>
                    <a:srgbClr val="3366FF"/>
                  </a:solidFill>
                  <a:round/>
                  <a:headEnd/>
                  <a:tailEnd/>
                </a:ln>
              </p:spPr>
              <p:txBody>
                <a:bodyPr wrap="none" anchor="ctr"/>
                <a:lstStyle/>
                <a:p>
                  <a:endParaRPr lang="fa-IR"/>
                </a:p>
              </p:txBody>
            </p:sp>
            <p:sp>
              <p:nvSpPr>
                <p:cNvPr id="20526" name="Oval 24"/>
                <p:cNvSpPr>
                  <a:spLocks noChangeArrowheads="1"/>
                </p:cNvSpPr>
                <p:nvPr/>
              </p:nvSpPr>
              <p:spPr bwMode="auto">
                <a:xfrm>
                  <a:off x="4128" y="2160"/>
                  <a:ext cx="96" cy="96"/>
                </a:xfrm>
                <a:prstGeom prst="ellipse">
                  <a:avLst/>
                </a:prstGeom>
                <a:solidFill>
                  <a:srgbClr val="0000FF"/>
                </a:solidFill>
                <a:ln w="9525">
                  <a:solidFill>
                    <a:srgbClr val="3366FF"/>
                  </a:solidFill>
                  <a:round/>
                  <a:headEnd/>
                  <a:tailEnd/>
                </a:ln>
              </p:spPr>
              <p:txBody>
                <a:bodyPr wrap="none" anchor="ctr"/>
                <a:lstStyle/>
                <a:p>
                  <a:endParaRPr lang="fa-IR"/>
                </a:p>
              </p:txBody>
            </p:sp>
            <p:sp>
              <p:nvSpPr>
                <p:cNvPr id="20527" name="Oval 25"/>
                <p:cNvSpPr>
                  <a:spLocks noChangeArrowheads="1"/>
                </p:cNvSpPr>
                <p:nvPr/>
              </p:nvSpPr>
              <p:spPr bwMode="auto">
                <a:xfrm>
                  <a:off x="4416" y="1872"/>
                  <a:ext cx="96" cy="96"/>
                </a:xfrm>
                <a:prstGeom prst="ellipse">
                  <a:avLst/>
                </a:prstGeom>
                <a:solidFill>
                  <a:srgbClr val="0000FF"/>
                </a:solidFill>
                <a:ln w="9525">
                  <a:solidFill>
                    <a:srgbClr val="3366FF"/>
                  </a:solidFill>
                  <a:round/>
                  <a:headEnd/>
                  <a:tailEnd/>
                </a:ln>
              </p:spPr>
              <p:txBody>
                <a:bodyPr wrap="none" anchor="ctr"/>
                <a:lstStyle/>
                <a:p>
                  <a:endParaRPr lang="fa-IR"/>
                </a:p>
              </p:txBody>
            </p:sp>
            <p:sp>
              <p:nvSpPr>
                <p:cNvPr id="20528" name="Oval 26"/>
                <p:cNvSpPr>
                  <a:spLocks noChangeArrowheads="1"/>
                </p:cNvSpPr>
                <p:nvPr/>
              </p:nvSpPr>
              <p:spPr bwMode="auto">
                <a:xfrm>
                  <a:off x="3504" y="1872"/>
                  <a:ext cx="96" cy="96"/>
                </a:xfrm>
                <a:prstGeom prst="ellipse">
                  <a:avLst/>
                </a:prstGeom>
                <a:solidFill>
                  <a:srgbClr val="0000FF"/>
                </a:solidFill>
                <a:ln w="9525">
                  <a:solidFill>
                    <a:srgbClr val="3366FF"/>
                  </a:solidFill>
                  <a:round/>
                  <a:headEnd/>
                  <a:tailEnd/>
                </a:ln>
              </p:spPr>
              <p:txBody>
                <a:bodyPr wrap="none" anchor="ctr"/>
                <a:lstStyle/>
                <a:p>
                  <a:endParaRPr lang="fa-IR"/>
                </a:p>
              </p:txBody>
            </p:sp>
            <p:sp>
              <p:nvSpPr>
                <p:cNvPr id="20529" name="Oval 27"/>
                <p:cNvSpPr>
                  <a:spLocks noChangeArrowheads="1"/>
                </p:cNvSpPr>
                <p:nvPr/>
              </p:nvSpPr>
              <p:spPr bwMode="auto">
                <a:xfrm>
                  <a:off x="3792" y="1344"/>
                  <a:ext cx="96" cy="96"/>
                </a:xfrm>
                <a:prstGeom prst="ellipse">
                  <a:avLst/>
                </a:prstGeom>
                <a:solidFill>
                  <a:srgbClr val="0000FF"/>
                </a:solidFill>
                <a:ln w="9525">
                  <a:solidFill>
                    <a:srgbClr val="3366FF"/>
                  </a:solidFill>
                  <a:round/>
                  <a:headEnd/>
                  <a:tailEnd/>
                </a:ln>
              </p:spPr>
              <p:txBody>
                <a:bodyPr wrap="none" anchor="ctr"/>
                <a:lstStyle/>
                <a:p>
                  <a:endParaRPr lang="fa-IR"/>
                </a:p>
              </p:txBody>
            </p:sp>
            <p:sp>
              <p:nvSpPr>
                <p:cNvPr id="20530" name="Oval 28"/>
                <p:cNvSpPr>
                  <a:spLocks noChangeArrowheads="1"/>
                </p:cNvSpPr>
                <p:nvPr/>
              </p:nvSpPr>
              <p:spPr bwMode="auto">
                <a:xfrm>
                  <a:off x="4272" y="1392"/>
                  <a:ext cx="96" cy="96"/>
                </a:xfrm>
                <a:prstGeom prst="ellipse">
                  <a:avLst/>
                </a:prstGeom>
                <a:solidFill>
                  <a:srgbClr val="0000FF"/>
                </a:solidFill>
                <a:ln w="9525">
                  <a:solidFill>
                    <a:srgbClr val="3366FF"/>
                  </a:solidFill>
                  <a:round/>
                  <a:headEnd/>
                  <a:tailEnd/>
                </a:ln>
              </p:spPr>
              <p:txBody>
                <a:bodyPr wrap="none" anchor="ctr"/>
                <a:lstStyle/>
                <a:p>
                  <a:endParaRPr lang="fa-IR"/>
                </a:p>
              </p:txBody>
            </p:sp>
          </p:grpSp>
          <p:sp>
            <p:nvSpPr>
              <p:cNvPr id="20509" name="Text Box 33"/>
              <p:cNvSpPr txBox="1">
                <a:spLocks noChangeArrowheads="1"/>
              </p:cNvSpPr>
              <p:nvPr/>
            </p:nvSpPr>
            <p:spPr bwMode="auto">
              <a:xfrm>
                <a:off x="2880" y="3888"/>
                <a:ext cx="1997" cy="250"/>
              </a:xfrm>
              <a:prstGeom prst="rect">
                <a:avLst/>
              </a:prstGeom>
              <a:noFill/>
              <a:ln w="9525">
                <a:noFill/>
                <a:miter lim="800000"/>
                <a:headEnd/>
                <a:tailEnd/>
              </a:ln>
            </p:spPr>
            <p:txBody>
              <a:bodyPr wrap="none">
                <a:spAutoFit/>
              </a:bodyPr>
              <a:lstStyle/>
              <a:p>
                <a:r>
                  <a:rPr lang="en-US" altLang="zh-CN" sz="2000" b="1">
                    <a:solidFill>
                      <a:srgbClr val="660066"/>
                    </a:solidFill>
                  </a:rPr>
                  <a:t>Complement mediated lysis</a:t>
                </a:r>
              </a:p>
            </p:txBody>
          </p:sp>
          <p:grpSp>
            <p:nvGrpSpPr>
              <p:cNvPr id="16" name="Group 50"/>
              <p:cNvGrpSpPr>
                <a:grpSpLocks/>
              </p:cNvGrpSpPr>
              <p:nvPr/>
            </p:nvGrpSpPr>
            <p:grpSpPr bwMode="auto">
              <a:xfrm rot="16200000" flipH="1">
                <a:off x="3216" y="3168"/>
                <a:ext cx="288" cy="480"/>
                <a:chOff x="1920" y="1392"/>
                <a:chExt cx="240" cy="336"/>
              </a:xfrm>
            </p:grpSpPr>
            <p:grpSp>
              <p:nvGrpSpPr>
                <p:cNvPr id="17" name="Group 51"/>
                <p:cNvGrpSpPr>
                  <a:grpSpLocks/>
                </p:cNvGrpSpPr>
                <p:nvPr/>
              </p:nvGrpSpPr>
              <p:grpSpPr bwMode="auto">
                <a:xfrm>
                  <a:off x="2016" y="1392"/>
                  <a:ext cx="48" cy="240"/>
                  <a:chOff x="2016" y="1344"/>
                  <a:chExt cx="48" cy="240"/>
                </a:xfrm>
              </p:grpSpPr>
              <p:sp>
                <p:nvSpPr>
                  <p:cNvPr id="20521" name="Line 52"/>
                  <p:cNvSpPr>
                    <a:spLocks noChangeShapeType="1"/>
                  </p:cNvSpPr>
                  <p:nvPr/>
                </p:nvSpPr>
                <p:spPr bwMode="auto">
                  <a:xfrm>
                    <a:off x="2016" y="1344"/>
                    <a:ext cx="0" cy="240"/>
                  </a:xfrm>
                  <a:prstGeom prst="line">
                    <a:avLst/>
                  </a:prstGeom>
                  <a:noFill/>
                  <a:ln w="63500">
                    <a:solidFill>
                      <a:srgbClr val="0000FF"/>
                    </a:solidFill>
                    <a:round/>
                    <a:headEnd/>
                    <a:tailEnd/>
                  </a:ln>
                </p:spPr>
                <p:txBody>
                  <a:bodyPr wrap="none" anchor="ctr"/>
                  <a:lstStyle/>
                  <a:p>
                    <a:endParaRPr lang="fa-IR"/>
                  </a:p>
                </p:txBody>
              </p:sp>
              <p:sp>
                <p:nvSpPr>
                  <p:cNvPr id="20522" name="Line 53"/>
                  <p:cNvSpPr>
                    <a:spLocks noChangeShapeType="1"/>
                  </p:cNvSpPr>
                  <p:nvPr/>
                </p:nvSpPr>
                <p:spPr bwMode="auto">
                  <a:xfrm>
                    <a:off x="2064" y="1344"/>
                    <a:ext cx="0" cy="240"/>
                  </a:xfrm>
                  <a:prstGeom prst="line">
                    <a:avLst/>
                  </a:prstGeom>
                  <a:noFill/>
                  <a:ln w="63500">
                    <a:solidFill>
                      <a:srgbClr val="0000FF"/>
                    </a:solidFill>
                    <a:round/>
                    <a:headEnd/>
                    <a:tailEnd/>
                  </a:ln>
                </p:spPr>
                <p:txBody>
                  <a:bodyPr wrap="none" anchor="ctr"/>
                  <a:lstStyle/>
                  <a:p>
                    <a:endParaRPr lang="fa-IR"/>
                  </a:p>
                </p:txBody>
              </p:sp>
            </p:grpSp>
            <p:grpSp>
              <p:nvGrpSpPr>
                <p:cNvPr id="18" name="Group 54"/>
                <p:cNvGrpSpPr>
                  <a:grpSpLocks/>
                </p:cNvGrpSpPr>
                <p:nvPr/>
              </p:nvGrpSpPr>
              <p:grpSpPr bwMode="auto">
                <a:xfrm rot="-2247035">
                  <a:off x="2112" y="1584"/>
                  <a:ext cx="48" cy="144"/>
                  <a:chOff x="2304" y="1632"/>
                  <a:chExt cx="48" cy="144"/>
                </a:xfrm>
              </p:grpSpPr>
              <p:sp>
                <p:nvSpPr>
                  <p:cNvPr id="20519" name="Line 55"/>
                  <p:cNvSpPr>
                    <a:spLocks noChangeShapeType="1"/>
                  </p:cNvSpPr>
                  <p:nvPr/>
                </p:nvSpPr>
                <p:spPr bwMode="auto">
                  <a:xfrm>
                    <a:off x="2304" y="1632"/>
                    <a:ext cx="0" cy="144"/>
                  </a:xfrm>
                  <a:prstGeom prst="line">
                    <a:avLst/>
                  </a:prstGeom>
                  <a:noFill/>
                  <a:ln w="63500">
                    <a:solidFill>
                      <a:srgbClr val="0000FF"/>
                    </a:solidFill>
                    <a:round/>
                    <a:headEnd/>
                    <a:tailEnd/>
                  </a:ln>
                </p:spPr>
                <p:txBody>
                  <a:bodyPr wrap="none" anchor="ctr"/>
                  <a:lstStyle/>
                  <a:p>
                    <a:endParaRPr lang="fa-IR"/>
                  </a:p>
                </p:txBody>
              </p:sp>
              <p:sp>
                <p:nvSpPr>
                  <p:cNvPr id="20520" name="Line 56"/>
                  <p:cNvSpPr>
                    <a:spLocks noChangeShapeType="1"/>
                  </p:cNvSpPr>
                  <p:nvPr/>
                </p:nvSpPr>
                <p:spPr bwMode="auto">
                  <a:xfrm>
                    <a:off x="2352" y="1632"/>
                    <a:ext cx="0" cy="144"/>
                  </a:xfrm>
                  <a:prstGeom prst="line">
                    <a:avLst/>
                  </a:prstGeom>
                  <a:noFill/>
                  <a:ln w="63500">
                    <a:solidFill>
                      <a:srgbClr val="0000FF"/>
                    </a:solidFill>
                    <a:round/>
                    <a:headEnd/>
                    <a:tailEnd/>
                  </a:ln>
                </p:spPr>
                <p:txBody>
                  <a:bodyPr wrap="none" anchor="ctr"/>
                  <a:lstStyle/>
                  <a:p>
                    <a:endParaRPr lang="fa-IR"/>
                  </a:p>
                </p:txBody>
              </p:sp>
            </p:grpSp>
            <p:grpSp>
              <p:nvGrpSpPr>
                <p:cNvPr id="19" name="Group 57"/>
                <p:cNvGrpSpPr>
                  <a:grpSpLocks/>
                </p:cNvGrpSpPr>
                <p:nvPr/>
              </p:nvGrpSpPr>
              <p:grpSpPr bwMode="auto">
                <a:xfrm rot="2335225">
                  <a:off x="1920" y="1584"/>
                  <a:ext cx="48" cy="144"/>
                  <a:chOff x="2304" y="1632"/>
                  <a:chExt cx="48" cy="144"/>
                </a:xfrm>
              </p:grpSpPr>
              <p:sp>
                <p:nvSpPr>
                  <p:cNvPr id="20517" name="Line 58"/>
                  <p:cNvSpPr>
                    <a:spLocks noChangeShapeType="1"/>
                  </p:cNvSpPr>
                  <p:nvPr/>
                </p:nvSpPr>
                <p:spPr bwMode="auto">
                  <a:xfrm>
                    <a:off x="2304" y="1632"/>
                    <a:ext cx="0" cy="144"/>
                  </a:xfrm>
                  <a:prstGeom prst="line">
                    <a:avLst/>
                  </a:prstGeom>
                  <a:noFill/>
                  <a:ln w="63500">
                    <a:solidFill>
                      <a:srgbClr val="0000FF"/>
                    </a:solidFill>
                    <a:round/>
                    <a:headEnd/>
                    <a:tailEnd/>
                  </a:ln>
                </p:spPr>
                <p:txBody>
                  <a:bodyPr wrap="none" anchor="ctr"/>
                  <a:lstStyle/>
                  <a:p>
                    <a:endParaRPr lang="fa-IR"/>
                  </a:p>
                </p:txBody>
              </p:sp>
              <p:sp>
                <p:nvSpPr>
                  <p:cNvPr id="20518" name="Line 59"/>
                  <p:cNvSpPr>
                    <a:spLocks noChangeShapeType="1"/>
                  </p:cNvSpPr>
                  <p:nvPr/>
                </p:nvSpPr>
                <p:spPr bwMode="auto">
                  <a:xfrm>
                    <a:off x="2352" y="1632"/>
                    <a:ext cx="0" cy="144"/>
                  </a:xfrm>
                  <a:prstGeom prst="line">
                    <a:avLst/>
                  </a:prstGeom>
                  <a:noFill/>
                  <a:ln w="63500">
                    <a:solidFill>
                      <a:srgbClr val="0000FF"/>
                    </a:solidFill>
                    <a:round/>
                    <a:headEnd/>
                    <a:tailEnd/>
                  </a:ln>
                </p:spPr>
                <p:txBody>
                  <a:bodyPr wrap="none" anchor="ctr"/>
                  <a:lstStyle/>
                  <a:p>
                    <a:endParaRPr lang="fa-IR"/>
                  </a:p>
                </p:txBody>
              </p:sp>
            </p:grpSp>
          </p:grpSp>
          <p:sp>
            <p:nvSpPr>
              <p:cNvPr id="20511" name="Text Box 65"/>
              <p:cNvSpPr txBox="1">
                <a:spLocks noChangeArrowheads="1"/>
              </p:cNvSpPr>
              <p:nvPr/>
            </p:nvSpPr>
            <p:spPr bwMode="auto">
              <a:xfrm>
                <a:off x="2688" y="3072"/>
                <a:ext cx="756" cy="250"/>
              </a:xfrm>
              <a:prstGeom prst="rect">
                <a:avLst/>
              </a:prstGeom>
              <a:noFill/>
              <a:ln w="9525">
                <a:noFill/>
                <a:miter lim="800000"/>
                <a:headEnd/>
                <a:tailEnd/>
              </a:ln>
            </p:spPr>
            <p:txBody>
              <a:bodyPr wrap="none">
                <a:spAutoFit/>
              </a:bodyPr>
              <a:lstStyle/>
              <a:p>
                <a:r>
                  <a:rPr lang="en-US" altLang="zh-CN" sz="2000" b="1"/>
                  <a:t>Antibody</a:t>
                </a:r>
              </a:p>
            </p:txBody>
          </p:sp>
          <p:sp>
            <p:nvSpPr>
              <p:cNvPr id="20512" name="Oval 66"/>
              <p:cNvSpPr>
                <a:spLocks noChangeArrowheads="1"/>
              </p:cNvSpPr>
              <p:nvPr/>
            </p:nvSpPr>
            <p:spPr bwMode="auto">
              <a:xfrm>
                <a:off x="3264" y="3408"/>
                <a:ext cx="192" cy="144"/>
              </a:xfrm>
              <a:prstGeom prst="ellipse">
                <a:avLst/>
              </a:prstGeom>
              <a:gradFill rotWithShape="0">
                <a:gsLst>
                  <a:gs pos="0">
                    <a:srgbClr val="00FF00"/>
                  </a:gs>
                  <a:gs pos="100000">
                    <a:srgbClr val="007600"/>
                  </a:gs>
                </a:gsLst>
                <a:path path="shape">
                  <a:fillToRect l="50000" t="50000" r="50000" b="50000"/>
                </a:path>
              </a:gradFill>
              <a:ln w="9525">
                <a:solidFill>
                  <a:srgbClr val="00FF00"/>
                </a:solidFill>
                <a:round/>
                <a:headEnd/>
                <a:tailEnd/>
              </a:ln>
            </p:spPr>
            <p:txBody>
              <a:bodyPr wrap="none" anchor="ctr"/>
              <a:lstStyle/>
              <a:p>
                <a:endParaRPr lang="fa-IR"/>
              </a:p>
            </p:txBody>
          </p:sp>
          <p:sp>
            <p:nvSpPr>
              <p:cNvPr id="20513" name="Text Box 67"/>
              <p:cNvSpPr txBox="1">
                <a:spLocks noChangeArrowheads="1"/>
              </p:cNvSpPr>
              <p:nvPr/>
            </p:nvSpPr>
            <p:spPr bwMode="auto">
              <a:xfrm>
                <a:off x="3158" y="3465"/>
                <a:ext cx="232" cy="250"/>
              </a:xfrm>
              <a:prstGeom prst="rect">
                <a:avLst/>
              </a:prstGeom>
              <a:noFill/>
              <a:ln w="9525">
                <a:noFill/>
                <a:miter lim="800000"/>
                <a:headEnd/>
                <a:tailEnd/>
              </a:ln>
            </p:spPr>
            <p:txBody>
              <a:bodyPr wrap="none">
                <a:spAutoFit/>
              </a:bodyPr>
              <a:lstStyle/>
              <a:p>
                <a:r>
                  <a:rPr lang="en-US" altLang="zh-CN" sz="2000" b="1" dirty="0"/>
                  <a:t>C</a:t>
                </a:r>
              </a:p>
            </p:txBody>
          </p:sp>
        </p:grpSp>
        <p:sp>
          <p:nvSpPr>
            <p:cNvPr id="20507" name="Text Box 75"/>
            <p:cNvSpPr txBox="1">
              <a:spLocks noChangeArrowheads="1"/>
            </p:cNvSpPr>
            <p:nvPr/>
          </p:nvSpPr>
          <p:spPr bwMode="auto">
            <a:xfrm>
              <a:off x="798" y="2426"/>
              <a:ext cx="220" cy="233"/>
            </a:xfrm>
            <a:prstGeom prst="rect">
              <a:avLst/>
            </a:prstGeom>
            <a:noFill/>
            <a:ln w="9525">
              <a:noFill/>
              <a:miter lim="800000"/>
              <a:headEnd/>
              <a:tailEnd/>
            </a:ln>
          </p:spPr>
          <p:txBody>
            <a:bodyPr wrap="none">
              <a:spAutoFit/>
            </a:bodyPr>
            <a:lstStyle/>
            <a:p>
              <a:r>
                <a:rPr lang="en-US" altLang="zh-CN" b="1" dirty="0"/>
                <a:t>1</a:t>
              </a:r>
              <a:r>
                <a:rPr lang="zh-CN" altLang="en-US" b="1" dirty="0"/>
                <a:t>.</a:t>
              </a: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758426" y="1568192"/>
            <a:ext cx="7772400" cy="819172"/>
          </a:xfrm>
        </p:spPr>
        <p:txBody>
          <a:bodyPr/>
          <a:lstStyle/>
          <a:p>
            <a:pPr eaLnBrk="1" hangingPunct="1"/>
            <a:r>
              <a:rPr lang="en-US" altLang="zh-CN" sz="3200" b="1" dirty="0">
                <a:latin typeface="Cambria" pitchFamily="18" charset="0"/>
              </a:rPr>
              <a:t> Clinical aspects of type </a:t>
            </a:r>
            <a:r>
              <a:rPr lang="en-US" altLang="zh-CN" sz="2800" b="1" dirty="0">
                <a:latin typeface="Cambria" pitchFamily="18" charset="0"/>
              </a:rPr>
              <a:t>II</a:t>
            </a:r>
            <a:endParaRPr lang="zh-CN" altLang="en-US" sz="3200" dirty="0">
              <a:latin typeface="Cambria" pitchFamily="18" charset="0"/>
            </a:endParaRPr>
          </a:p>
        </p:txBody>
      </p:sp>
      <p:sp>
        <p:nvSpPr>
          <p:cNvPr id="33795" name="Rectangle 3"/>
          <p:cNvSpPr>
            <a:spLocks noGrp="1" noChangeArrowheads="1"/>
          </p:cNvSpPr>
          <p:nvPr>
            <p:ph idx="1"/>
          </p:nvPr>
        </p:nvSpPr>
        <p:spPr>
          <a:xfrm>
            <a:off x="1115616" y="2996952"/>
            <a:ext cx="7391400" cy="4071966"/>
          </a:xfrm>
        </p:spPr>
        <p:txBody>
          <a:bodyPr>
            <a:normAutofit/>
          </a:bodyPr>
          <a:lstStyle/>
          <a:p>
            <a:pPr marL="609600" indent="-609600" algn="l" rtl="0" eaLnBrk="1" hangingPunct="1">
              <a:lnSpc>
                <a:spcPct val="90000"/>
              </a:lnSpc>
              <a:buFont typeface="Monotype Sorts" pitchFamily="2" charset="2"/>
              <a:buNone/>
            </a:pPr>
            <a:r>
              <a:rPr lang="en-US" altLang="zh-CN" sz="2400" dirty="0">
                <a:latin typeface="Cambria" pitchFamily="18" charset="0"/>
              </a:rPr>
              <a:t>a. Transfusion reactions</a:t>
            </a:r>
          </a:p>
          <a:p>
            <a:pPr marL="609600" indent="-609600" algn="l" rtl="0" eaLnBrk="1" hangingPunct="1">
              <a:lnSpc>
                <a:spcPct val="90000"/>
              </a:lnSpc>
              <a:buFont typeface="Monotype Sorts" pitchFamily="2" charset="2"/>
              <a:buNone/>
            </a:pPr>
            <a:r>
              <a:rPr lang="en-US" altLang="zh-CN" sz="2400" dirty="0">
                <a:latin typeface="Cambria" pitchFamily="18" charset="0"/>
              </a:rPr>
              <a:t>b. </a:t>
            </a:r>
            <a:r>
              <a:rPr lang="en-US" altLang="zh-CN" sz="2400" dirty="0" err="1">
                <a:latin typeface="Cambria" pitchFamily="18" charset="0"/>
              </a:rPr>
              <a:t>Rh</a:t>
            </a:r>
            <a:r>
              <a:rPr lang="en-US" altLang="zh-CN" sz="2400" dirty="0">
                <a:latin typeface="Cambria" pitchFamily="18" charset="0"/>
              </a:rPr>
              <a:t> incompatibility reaction</a:t>
            </a:r>
          </a:p>
          <a:p>
            <a:pPr marL="609600" indent="-609600" algn="l" rtl="0" eaLnBrk="1" hangingPunct="1">
              <a:lnSpc>
                <a:spcPct val="90000"/>
              </a:lnSpc>
              <a:buFont typeface="Monotype Sorts" pitchFamily="2" charset="2"/>
              <a:buNone/>
            </a:pPr>
            <a:r>
              <a:rPr lang="en-US" altLang="zh-CN" sz="2400" dirty="0">
                <a:latin typeface="Cambria" pitchFamily="18" charset="0"/>
              </a:rPr>
              <a:t>C. Transplantation rejection</a:t>
            </a:r>
          </a:p>
          <a:p>
            <a:pPr marL="609600" indent="-609600" algn="l" rtl="0" eaLnBrk="1" hangingPunct="1">
              <a:lnSpc>
                <a:spcPct val="90000"/>
              </a:lnSpc>
              <a:buFont typeface="Monotype Sorts" pitchFamily="2" charset="2"/>
              <a:buNone/>
            </a:pPr>
            <a:r>
              <a:rPr lang="en-US" altLang="zh-CN" sz="2400" dirty="0">
                <a:latin typeface="Cambria" pitchFamily="18" charset="0"/>
              </a:rPr>
              <a:t>d. Autoimmune type II hypersensitivity</a:t>
            </a:r>
            <a:endParaRPr lang="en-US" altLang="zh-CN" sz="2000" dirty="0">
              <a:latin typeface="Cambria" pitchFamily="18" charset="0"/>
            </a:endParaRPr>
          </a:p>
          <a:p>
            <a:pPr marL="609600" indent="-609600" algn="l" rtl="0">
              <a:lnSpc>
                <a:spcPct val="90000"/>
              </a:lnSpc>
              <a:buNone/>
            </a:pPr>
            <a:r>
              <a:rPr lang="en-US" altLang="zh-CN" sz="2000" dirty="0">
                <a:latin typeface="Cambria" pitchFamily="18" charset="0"/>
              </a:rPr>
              <a:t>      -- Auto-antibody disease (MG, </a:t>
            </a:r>
            <a:r>
              <a:rPr lang="en-US" sz="2000" dirty="0" err="1"/>
              <a:t>Goodpasture's</a:t>
            </a:r>
            <a:r>
              <a:rPr lang="en-US" sz="2000" dirty="0"/>
              <a:t>  Syndrome </a:t>
            </a:r>
            <a:r>
              <a:rPr lang="en-US" sz="2000" u="sng" dirty="0"/>
              <a:t>,</a:t>
            </a:r>
            <a:r>
              <a:rPr lang="en-US" altLang="zh-CN" sz="2000" dirty="0">
                <a:latin typeface="Cambria" pitchFamily="18" charset="0"/>
              </a:rPr>
              <a:t>Grave’s)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a:p>
        </p:txBody>
      </p:sp>
      <p:pic>
        <p:nvPicPr>
          <p:cNvPr id="75778" name="Picture 2"/>
          <p:cNvPicPr>
            <a:picLocks noChangeAspect="1" noChangeArrowheads="1"/>
          </p:cNvPicPr>
          <p:nvPr/>
        </p:nvPicPr>
        <p:blipFill>
          <a:blip r:embed="rId3"/>
          <a:srcRect/>
          <a:stretch>
            <a:fillRect/>
          </a:stretch>
        </p:blipFill>
        <p:spPr bwMode="auto">
          <a:xfrm>
            <a:off x="863588" y="1290634"/>
            <a:ext cx="7416824" cy="5562616"/>
          </a:xfrm>
          <a:prstGeom prst="rect">
            <a:avLst/>
          </a:prstGeom>
          <a:noFill/>
          <a:ln w="9525">
            <a:noFill/>
            <a:miter lim="800000"/>
            <a:headEnd/>
            <a:tailEnd/>
          </a:ln>
          <a:effectLst/>
        </p:spPr>
      </p:pic>
      <p:sp>
        <p:nvSpPr>
          <p:cNvPr id="7" name="Rectangle 6"/>
          <p:cNvSpPr/>
          <p:nvPr/>
        </p:nvSpPr>
        <p:spPr bwMode="auto">
          <a:xfrm>
            <a:off x="6357950" y="4071942"/>
            <a:ext cx="857256" cy="285752"/>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1" anchor="t" anchorCtr="0" compatLnSpc="1">
            <a:prstTxWarp prst="textNoShape">
              <a:avLst/>
            </a:prstTxWarp>
          </a:bodyPr>
          <a:lstStyle/>
          <a:p>
            <a:pPr marL="0" marR="0" indent="0" algn="ctr" defTabSz="914400" rtl="0" eaLnBrk="1" fontAlgn="base" latinLnBrk="0" hangingPunct="1">
              <a:lnSpc>
                <a:spcPct val="100000"/>
              </a:lnSpc>
              <a:spcBef>
                <a:spcPct val="20000"/>
              </a:spcBef>
              <a:spcAft>
                <a:spcPct val="0"/>
              </a:spcAft>
              <a:buClrTx/>
              <a:buSzTx/>
              <a:buFontTx/>
              <a:buNone/>
              <a:tabLst/>
            </a:pPr>
            <a:endParaRPr kumimoji="0" lang="fa-IR" sz="2400" b="0" i="0" u="none" strike="noStrike" cap="none" normalizeH="0" baseline="0">
              <a:ln>
                <a:noFill/>
              </a:ln>
              <a:solidFill>
                <a:schemeClr val="tx1"/>
              </a:solidFill>
              <a:effectLst/>
              <a:latin typeface="Times New Roman" pitchFamily="18"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467544" y="1299163"/>
            <a:ext cx="7772400" cy="690546"/>
          </a:xfrm>
        </p:spPr>
        <p:txBody>
          <a:bodyPr/>
          <a:lstStyle/>
          <a:p>
            <a:pPr algn="ctr" eaLnBrk="1" hangingPunct="1"/>
            <a:r>
              <a:rPr lang="en-US" sz="3200" b="1" dirty="0"/>
              <a:t>Myasthenia Gravis </a:t>
            </a:r>
          </a:p>
        </p:txBody>
      </p:sp>
      <p:sp>
        <p:nvSpPr>
          <p:cNvPr id="99331" name="Rectangle 3"/>
          <p:cNvSpPr>
            <a:spLocks noGrp="1" noChangeArrowheads="1"/>
          </p:cNvSpPr>
          <p:nvPr>
            <p:ph sz="quarter" idx="1"/>
          </p:nvPr>
        </p:nvSpPr>
        <p:spPr>
          <a:xfrm>
            <a:off x="191660" y="2073064"/>
            <a:ext cx="8229600" cy="3886200"/>
          </a:xfrm>
        </p:spPr>
        <p:txBody>
          <a:bodyPr/>
          <a:lstStyle/>
          <a:p>
            <a:pPr algn="l" rtl="0" eaLnBrk="1" hangingPunct="1">
              <a:buFont typeface="Wingdings" pitchFamily="2" charset="2"/>
              <a:buNone/>
            </a:pPr>
            <a:r>
              <a:rPr lang="en-US" sz="2400" dirty="0"/>
              <a:t>- Disease marked by progressive weakness and loss of muscle control</a:t>
            </a:r>
          </a:p>
          <a:p>
            <a:pPr algn="l" rtl="0" eaLnBrk="1" hangingPunct="1">
              <a:buFont typeface="Wingdings" pitchFamily="2" charset="2"/>
              <a:buNone/>
            </a:pPr>
            <a:endParaRPr lang="en-US" sz="2400" dirty="0"/>
          </a:p>
          <a:p>
            <a:pPr algn="l" rtl="0" eaLnBrk="1" hangingPunct="1">
              <a:buFont typeface="Wingdings" pitchFamily="2" charset="2"/>
              <a:buNone/>
            </a:pPr>
            <a:r>
              <a:rPr lang="en-US" sz="2400" dirty="0"/>
              <a:t>- Autoantibodies against nicotinic acetylcholine receptors</a:t>
            </a:r>
          </a:p>
          <a:p>
            <a:pPr algn="l" rtl="0" eaLnBrk="1" hangingPunct="1">
              <a:buFont typeface="Wingdings" pitchFamily="2" charset="2"/>
              <a:buNone/>
            </a:pPr>
            <a:endParaRPr lang="en-US" sz="2400" dirty="0"/>
          </a:p>
        </p:txBody>
      </p:sp>
      <p:pic>
        <p:nvPicPr>
          <p:cNvPr id="33796" name="Picture 5" descr="eyes2"/>
          <p:cNvPicPr>
            <a:picLocks noChangeAspect="1" noChangeArrowheads="1"/>
          </p:cNvPicPr>
          <p:nvPr/>
        </p:nvPicPr>
        <p:blipFill>
          <a:blip r:embed="rId3"/>
          <a:srcRect/>
          <a:stretch>
            <a:fillRect/>
          </a:stretch>
        </p:blipFill>
        <p:spPr bwMode="auto">
          <a:xfrm>
            <a:off x="5701934" y="4030438"/>
            <a:ext cx="3276600" cy="2506663"/>
          </a:xfrm>
          <a:prstGeom prst="rect">
            <a:avLst/>
          </a:prstGeom>
          <a:noFill/>
          <a:ln w="9525">
            <a:noFill/>
            <a:miter lim="800000"/>
            <a:headEnd/>
            <a:tailEnd/>
          </a:ln>
        </p:spPr>
      </p:pic>
      <p:pic>
        <p:nvPicPr>
          <p:cNvPr id="6" name="Picture 2"/>
          <p:cNvPicPr>
            <a:picLocks noChangeAspect="1" noChangeArrowheads="1"/>
          </p:cNvPicPr>
          <p:nvPr/>
        </p:nvPicPr>
        <p:blipFill>
          <a:blip r:embed="rId4"/>
          <a:srcRect/>
          <a:stretch>
            <a:fillRect/>
          </a:stretch>
        </p:blipFill>
        <p:spPr>
          <a:xfrm>
            <a:off x="191660" y="3754352"/>
            <a:ext cx="5357850" cy="2633540"/>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2"/>
          <p:cNvPicPr>
            <a:picLocks noChangeAspect="1" noChangeArrowheads="1"/>
          </p:cNvPicPr>
          <p:nvPr/>
        </p:nvPicPr>
        <p:blipFill>
          <a:blip r:embed="rId3"/>
          <a:srcRect/>
          <a:stretch>
            <a:fillRect/>
          </a:stretch>
        </p:blipFill>
        <p:spPr bwMode="auto">
          <a:xfrm>
            <a:off x="1508916" y="2276872"/>
            <a:ext cx="6126168" cy="4331710"/>
          </a:xfrm>
          <a:prstGeom prst="rect">
            <a:avLst/>
          </a:prstGeom>
          <a:noFill/>
          <a:ln w="9525">
            <a:noFill/>
            <a:miter lim="800000"/>
            <a:headEnd/>
            <a:tailEnd/>
          </a:ln>
          <a:effectLst/>
        </p:spPr>
      </p:pic>
      <p:sp>
        <p:nvSpPr>
          <p:cNvPr id="5" name="Rectangle 4"/>
          <p:cNvSpPr/>
          <p:nvPr/>
        </p:nvSpPr>
        <p:spPr>
          <a:xfrm>
            <a:off x="1474600" y="1484784"/>
            <a:ext cx="5823830" cy="584775"/>
          </a:xfrm>
          <a:prstGeom prst="rect">
            <a:avLst/>
          </a:prstGeom>
        </p:spPr>
        <p:txBody>
          <a:bodyPr wrap="square">
            <a:spAutoFit/>
          </a:bodyPr>
          <a:lstStyle/>
          <a:p>
            <a:pPr algn="ctr"/>
            <a:r>
              <a:rPr lang="fa-IR" sz="3200" b="1" dirty="0">
                <a:solidFill>
                  <a:schemeClr val="tx2"/>
                </a:solidFill>
                <a:latin typeface="Cambria" pitchFamily="18" charset="0"/>
                <a:cs typeface="B Nazanin" pitchFamily="2" charset="-78"/>
              </a:rPr>
              <a:t>انواع واکنش های ازدیاد حساسیت</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24258" name="Picture 2" descr="Type II hemolytic anemia"/>
          <p:cNvPicPr>
            <a:picLocks noChangeAspect="1" noChangeArrowheads="1"/>
          </p:cNvPicPr>
          <p:nvPr/>
        </p:nvPicPr>
        <p:blipFill>
          <a:blip r:embed="rId2"/>
          <a:srcRect/>
          <a:stretch>
            <a:fillRect/>
          </a:stretch>
        </p:blipFill>
        <p:spPr bwMode="auto">
          <a:xfrm>
            <a:off x="214282" y="0"/>
            <a:ext cx="5545138" cy="6858000"/>
          </a:xfrm>
          <a:prstGeom prst="rect">
            <a:avLst/>
          </a:prstGeom>
          <a:noFill/>
        </p:spPr>
      </p:pic>
      <p:sp>
        <p:nvSpPr>
          <p:cNvPr id="4" name="TextBox 3"/>
          <p:cNvSpPr txBox="1"/>
          <p:nvPr/>
        </p:nvSpPr>
        <p:spPr>
          <a:xfrm>
            <a:off x="5786446" y="214290"/>
            <a:ext cx="3071834" cy="400110"/>
          </a:xfrm>
          <a:prstGeom prst="rect">
            <a:avLst/>
          </a:prstGeom>
          <a:noFill/>
        </p:spPr>
        <p:txBody>
          <a:bodyPr wrap="square" rtlCol="1">
            <a:spAutoFit/>
          </a:bodyPr>
          <a:lstStyle/>
          <a:p>
            <a:r>
              <a:rPr lang="fa-IR" sz="2000" b="1" dirty="0">
                <a:cs typeface="B Nazanin" pitchFamily="2" charset="-78"/>
              </a:rPr>
              <a:t>کم خونی همولیتیک ناشی از دارو</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94384" y="901080"/>
            <a:ext cx="6701713" cy="607504"/>
          </a:xfrm>
        </p:spPr>
        <p:txBody>
          <a:bodyPr/>
          <a:lstStyle/>
          <a:p>
            <a:endParaRPr lang="fa-IR"/>
          </a:p>
        </p:txBody>
      </p:sp>
      <p:sp>
        <p:nvSpPr>
          <p:cNvPr id="3" name="Content Placeholder 2"/>
          <p:cNvSpPr>
            <a:spLocks noGrp="1"/>
          </p:cNvSpPr>
          <p:nvPr>
            <p:ph idx="1"/>
          </p:nvPr>
        </p:nvSpPr>
        <p:spPr>
          <a:xfrm>
            <a:off x="1889622" y="3678514"/>
            <a:ext cx="6698975" cy="2186170"/>
          </a:xfrm>
        </p:spPr>
        <p:txBody>
          <a:bodyPr/>
          <a:lstStyle/>
          <a:p>
            <a:endParaRPr lang="fa-IR"/>
          </a:p>
        </p:txBody>
      </p:sp>
      <p:pic>
        <p:nvPicPr>
          <p:cNvPr id="77826" name="Picture 2"/>
          <p:cNvPicPr>
            <a:picLocks noChangeAspect="1" noChangeArrowheads="1"/>
          </p:cNvPicPr>
          <p:nvPr/>
        </p:nvPicPr>
        <p:blipFill>
          <a:blip r:embed="rId3"/>
          <a:srcRect/>
          <a:stretch>
            <a:fillRect/>
          </a:stretch>
        </p:blipFill>
        <p:spPr bwMode="auto">
          <a:xfrm>
            <a:off x="827584" y="929308"/>
            <a:ext cx="7884368" cy="5913276"/>
          </a:xfrm>
          <a:prstGeom prst="rect">
            <a:avLst/>
          </a:prstGeom>
          <a:noFill/>
          <a:ln w="9525">
            <a:noFill/>
            <a:miter lim="800000"/>
            <a:headEnd/>
            <a:tailEnd/>
          </a:ln>
          <a:effectLst/>
        </p:spPr>
      </p:pic>
      <p:pic>
        <p:nvPicPr>
          <p:cNvPr id="5" name="Picture 2"/>
          <p:cNvPicPr>
            <a:picLocks noChangeAspect="1" noChangeArrowheads="1"/>
          </p:cNvPicPr>
          <p:nvPr/>
        </p:nvPicPr>
        <p:blipFill>
          <a:blip r:embed="rId4"/>
          <a:srcRect/>
          <a:stretch>
            <a:fillRect/>
          </a:stretch>
        </p:blipFill>
        <p:spPr bwMode="auto">
          <a:xfrm>
            <a:off x="1765624" y="3969778"/>
            <a:ext cx="6336411" cy="2587077"/>
          </a:xfrm>
          <a:prstGeom prst="rect">
            <a:avLst/>
          </a:prstGeom>
          <a:noFill/>
          <a:ln w="9525">
            <a:noFill/>
            <a:miter lim="800000"/>
            <a:headEnd/>
            <a:tailEnd/>
          </a:ln>
          <a:effec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043608" y="1700808"/>
            <a:ext cx="7772400" cy="1143000"/>
          </a:xfrm>
        </p:spPr>
        <p:txBody>
          <a:bodyPr/>
          <a:lstStyle/>
          <a:p>
            <a:pPr algn="ctr"/>
            <a:r>
              <a:rPr lang="ar-SA" sz="3200" b="1" dirty="0">
                <a:cs typeface="B Nazanin" pitchFamily="2" charset="-78"/>
              </a:rPr>
              <a:t>انواع بيماريهای تيپ سه</a:t>
            </a:r>
            <a:endParaRPr lang="fa-IR" sz="3200" b="1" dirty="0">
              <a:cs typeface="B Nazanin" pitchFamily="2" charset="-78"/>
            </a:endParaRPr>
          </a:p>
        </p:txBody>
      </p:sp>
      <p:sp>
        <p:nvSpPr>
          <p:cNvPr id="3" name="Content Placeholder 2"/>
          <p:cNvSpPr>
            <a:spLocks noGrp="1"/>
          </p:cNvSpPr>
          <p:nvPr>
            <p:ph idx="1"/>
          </p:nvPr>
        </p:nvSpPr>
        <p:spPr>
          <a:xfrm>
            <a:off x="1038846" y="3086696"/>
            <a:ext cx="7769225" cy="4113212"/>
          </a:xfrm>
        </p:spPr>
        <p:txBody>
          <a:bodyPr/>
          <a:lstStyle/>
          <a:p>
            <a:r>
              <a:rPr lang="fa-IR" sz="2800" dirty="0">
                <a:effectLst/>
                <a:cs typeface="B Nazanin" pitchFamily="2" charset="-78"/>
              </a:rPr>
              <a:t>عفونتهای مزمن: سل</a:t>
            </a:r>
            <a:endParaRPr lang="en-US" sz="2800" dirty="0">
              <a:effectLst/>
              <a:cs typeface="B Nazanin" pitchFamily="2" charset="-78"/>
            </a:endParaRPr>
          </a:p>
          <a:p>
            <a:r>
              <a:rPr lang="fa-IR" sz="2800" dirty="0">
                <a:effectLst/>
                <a:cs typeface="B Nazanin" pitchFamily="2" charset="-78"/>
              </a:rPr>
              <a:t>بیماریهای اتوایمیون: </a:t>
            </a:r>
            <a:r>
              <a:rPr lang="en-US" sz="2800" dirty="0">
                <a:effectLst/>
                <a:cs typeface="B Nazanin" pitchFamily="2" charset="-78"/>
              </a:rPr>
              <a:t> SLE</a:t>
            </a:r>
            <a:endParaRPr lang="fa-IR" sz="2800" dirty="0">
              <a:effectLst/>
              <a:cs typeface="B Nazanin" pitchFamily="2" charset="-78"/>
            </a:endParaRPr>
          </a:p>
          <a:p>
            <a:r>
              <a:rPr lang="fa-IR" sz="2800" dirty="0">
                <a:effectLst/>
                <a:cs typeface="B Nazanin" pitchFamily="2" charset="-78"/>
              </a:rPr>
              <a:t>بیماریهای شغلی: ریه کشاورزان و ریه کبوتربازان</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47664" y="3717032"/>
            <a:ext cx="6400800" cy="1084312"/>
          </a:xfrm>
        </p:spPr>
        <p:txBody>
          <a:bodyPr>
            <a:normAutofit/>
          </a:bodyPr>
          <a:lstStyle/>
          <a:p>
            <a:r>
              <a:rPr lang="fa-IR" sz="3200" b="1" dirty="0">
                <a:cs typeface="B Nazanin" pitchFamily="2" charset="-78"/>
              </a:rPr>
              <a:t>واکنش ازدیاد حساسیت تیپ</a:t>
            </a:r>
            <a:r>
              <a:rPr lang="en-US" sz="2800" b="1" dirty="0">
                <a:latin typeface="Cambria" pitchFamily="18" charset="0"/>
                <a:cs typeface="B Nazanin" pitchFamily="2" charset="-78"/>
              </a:rPr>
              <a:t>IV</a:t>
            </a:r>
            <a:endParaRPr lang="fa-IR" sz="3200" b="1" dirty="0">
              <a:latin typeface="Cambria" pitchFamily="18" charset="0"/>
              <a:cs typeface="B Nazanin" pitchFamily="2" charset="-78"/>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0368" y="671576"/>
            <a:ext cx="6885333" cy="852399"/>
          </a:xfrm>
        </p:spPr>
        <p:txBody>
          <a:bodyPr/>
          <a:lstStyle/>
          <a:p>
            <a:endParaRPr lang="fa-IR"/>
          </a:p>
        </p:txBody>
      </p:sp>
      <p:sp>
        <p:nvSpPr>
          <p:cNvPr id="3" name="Content Placeholder 2"/>
          <p:cNvSpPr>
            <a:spLocks noGrp="1"/>
          </p:cNvSpPr>
          <p:nvPr>
            <p:ph idx="1"/>
          </p:nvPr>
        </p:nvSpPr>
        <p:spPr>
          <a:xfrm>
            <a:off x="1745606" y="2812624"/>
            <a:ext cx="6882521" cy="3067451"/>
          </a:xfrm>
        </p:spPr>
        <p:txBody>
          <a:bodyPr/>
          <a:lstStyle/>
          <a:p>
            <a:endParaRPr lang="fa-IR"/>
          </a:p>
        </p:txBody>
      </p:sp>
      <p:pic>
        <p:nvPicPr>
          <p:cNvPr id="1026" name="Picture 2"/>
          <p:cNvPicPr>
            <a:picLocks noChangeAspect="1" noChangeArrowheads="1"/>
          </p:cNvPicPr>
          <p:nvPr/>
        </p:nvPicPr>
        <p:blipFill>
          <a:blip r:embed="rId3"/>
          <a:srcRect/>
          <a:stretch>
            <a:fillRect/>
          </a:stretch>
        </p:blipFill>
        <p:spPr bwMode="auto">
          <a:xfrm>
            <a:off x="683568" y="782706"/>
            <a:ext cx="8100392" cy="6075294"/>
          </a:xfrm>
          <a:prstGeom prst="rect">
            <a:avLst/>
          </a:prstGeom>
          <a:noFill/>
          <a:ln w="9525">
            <a:noFill/>
            <a:miter lim="800000"/>
            <a:headEnd/>
            <a:tailEnd/>
          </a:ln>
          <a:effectLst/>
        </p:spPr>
      </p:pic>
      <p:sp>
        <p:nvSpPr>
          <p:cNvPr id="6" name="Rectangle 5"/>
          <p:cNvSpPr/>
          <p:nvPr/>
        </p:nvSpPr>
        <p:spPr>
          <a:xfrm>
            <a:off x="4932040" y="4576834"/>
            <a:ext cx="3250933" cy="13032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a:p>
        </p:txBody>
      </p:sp>
      <p:pic>
        <p:nvPicPr>
          <p:cNvPr id="2050" name="Picture 2"/>
          <p:cNvPicPr>
            <a:picLocks noChangeAspect="1" noChangeArrowheads="1"/>
          </p:cNvPicPr>
          <p:nvPr/>
        </p:nvPicPr>
        <p:blipFill>
          <a:blip r:embed="rId2"/>
          <a:srcRect/>
          <a:stretch>
            <a:fillRect/>
          </a:stretch>
        </p:blipFill>
        <p:spPr bwMode="auto">
          <a:xfrm>
            <a:off x="687387" y="976882"/>
            <a:ext cx="7769226" cy="5827476"/>
          </a:xfrm>
          <a:prstGeom prst="rect">
            <a:avLst/>
          </a:prstGeom>
          <a:noFill/>
          <a:ln w="9525">
            <a:noFill/>
            <a:miter lim="800000"/>
            <a:headEnd/>
            <a:tailEnd/>
          </a:ln>
          <a:effectLst/>
        </p:spPr>
      </p:pic>
      <p:sp>
        <p:nvSpPr>
          <p:cNvPr id="5" name="Rectangle 4"/>
          <p:cNvSpPr/>
          <p:nvPr/>
        </p:nvSpPr>
        <p:spPr bwMode="auto">
          <a:xfrm>
            <a:off x="1785918" y="500042"/>
            <a:ext cx="3929090" cy="35719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a:ln>
                <a:noFill/>
              </a:ln>
              <a:solidFill>
                <a:schemeClr val="tx1"/>
              </a:solidFill>
              <a:effectLst/>
              <a:latin typeface="Arial"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10408" y="718474"/>
            <a:ext cx="6518092" cy="607504"/>
          </a:xfrm>
        </p:spPr>
        <p:txBody>
          <a:bodyPr/>
          <a:lstStyle/>
          <a:p>
            <a:endParaRPr lang="fa-IR"/>
          </a:p>
        </p:txBody>
      </p:sp>
      <p:sp>
        <p:nvSpPr>
          <p:cNvPr id="3" name="Content Placeholder 2"/>
          <p:cNvSpPr>
            <a:spLocks noGrp="1"/>
          </p:cNvSpPr>
          <p:nvPr>
            <p:ph idx="1"/>
          </p:nvPr>
        </p:nvSpPr>
        <p:spPr>
          <a:xfrm>
            <a:off x="2105647" y="3495908"/>
            <a:ext cx="6515430" cy="2186170"/>
          </a:xfrm>
        </p:spPr>
        <p:txBody>
          <a:bodyPr/>
          <a:lstStyle/>
          <a:p>
            <a:endParaRPr lang="fa-IR"/>
          </a:p>
        </p:txBody>
      </p:sp>
      <p:pic>
        <p:nvPicPr>
          <p:cNvPr id="3074" name="Picture 2"/>
          <p:cNvPicPr>
            <a:picLocks noChangeAspect="1" noChangeArrowheads="1"/>
          </p:cNvPicPr>
          <p:nvPr/>
        </p:nvPicPr>
        <p:blipFill>
          <a:blip r:embed="rId3"/>
          <a:srcRect/>
          <a:stretch>
            <a:fillRect/>
          </a:stretch>
        </p:blipFill>
        <p:spPr bwMode="auto">
          <a:xfrm>
            <a:off x="1043608" y="908720"/>
            <a:ext cx="7668344" cy="5751258"/>
          </a:xfrm>
          <a:prstGeom prst="rect">
            <a:avLst/>
          </a:prstGeom>
          <a:noFill/>
          <a:ln w="9525">
            <a:noFill/>
            <a:miter lim="800000"/>
            <a:headEnd/>
            <a:tailEnd/>
          </a:ln>
          <a:effectLst/>
        </p:spPr>
      </p:pic>
      <p:sp>
        <p:nvSpPr>
          <p:cNvPr id="5" name="Rectangle 4"/>
          <p:cNvSpPr/>
          <p:nvPr/>
        </p:nvSpPr>
        <p:spPr bwMode="auto">
          <a:xfrm>
            <a:off x="4355976" y="5608399"/>
            <a:ext cx="4091433" cy="263926"/>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a:ln>
                <a:noFill/>
              </a:ln>
              <a:solidFill>
                <a:schemeClr val="tx1"/>
              </a:solidFill>
              <a:effectLst/>
              <a:latin typeface="Arial"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8" y="1628800"/>
            <a:ext cx="7772400" cy="1143000"/>
          </a:xfrm>
        </p:spPr>
        <p:txBody>
          <a:bodyPr>
            <a:normAutofit/>
          </a:bodyPr>
          <a:lstStyle/>
          <a:p>
            <a:pPr algn="ctr"/>
            <a:r>
              <a:rPr lang="fa-IR" sz="3200" b="1" dirty="0">
                <a:solidFill>
                  <a:schemeClr val="tx1"/>
                </a:solidFill>
                <a:cs typeface="B Nazanin" pitchFamily="2" charset="-78"/>
              </a:rPr>
              <a:t>انواع واکنشهای ازدیاد حساسیت تاخیری</a:t>
            </a:r>
          </a:p>
        </p:txBody>
      </p:sp>
      <p:pic>
        <p:nvPicPr>
          <p:cNvPr id="4098" name="Picture 2"/>
          <p:cNvPicPr>
            <a:picLocks noChangeAspect="1" noChangeArrowheads="1"/>
          </p:cNvPicPr>
          <p:nvPr/>
        </p:nvPicPr>
        <p:blipFill>
          <a:blip r:embed="rId3"/>
          <a:srcRect l="7812" t="60417" r="8593" b="7291"/>
          <a:stretch>
            <a:fillRect/>
          </a:stretch>
        </p:blipFill>
        <p:spPr bwMode="auto">
          <a:xfrm>
            <a:off x="414928" y="3282964"/>
            <a:ext cx="8572560" cy="2786082"/>
          </a:xfrm>
          <a:prstGeom prst="rect">
            <a:avLst/>
          </a:prstGeom>
          <a:noFill/>
          <a:ln w="9525">
            <a:noFill/>
            <a:miter lim="800000"/>
            <a:headEnd/>
            <a:tailEnd/>
          </a:ln>
          <a:effectLst/>
        </p:spPr>
      </p:pic>
      <p:sp>
        <p:nvSpPr>
          <p:cNvPr id="5" name="Rectangle 4"/>
          <p:cNvSpPr/>
          <p:nvPr/>
        </p:nvSpPr>
        <p:spPr>
          <a:xfrm>
            <a:off x="5987092" y="4068782"/>
            <a:ext cx="1428760" cy="4286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TextBox 3"/>
          <p:cNvSpPr txBox="1"/>
          <p:nvPr/>
        </p:nvSpPr>
        <p:spPr>
          <a:xfrm>
            <a:off x="5915654" y="4068782"/>
            <a:ext cx="1571636" cy="400110"/>
          </a:xfrm>
          <a:prstGeom prst="rect">
            <a:avLst/>
          </a:prstGeom>
          <a:noFill/>
        </p:spPr>
        <p:txBody>
          <a:bodyPr wrap="square" rtlCol="1">
            <a:spAutoFit/>
          </a:bodyPr>
          <a:lstStyle/>
          <a:p>
            <a:r>
              <a:rPr lang="fa-IR" sz="2000" b="1" dirty="0">
                <a:latin typeface="Cambria" pitchFamily="18" charset="0"/>
                <a:cs typeface="B Nazanin" pitchFamily="2" charset="-78"/>
              </a:rPr>
              <a:t>24 – 48 ساعت</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rrowheads="1"/>
          </p:cNvSpPr>
          <p:nvPr>
            <p:ph type="title"/>
          </p:nvPr>
        </p:nvSpPr>
        <p:spPr>
          <a:xfrm>
            <a:off x="457200" y="1124744"/>
            <a:ext cx="8229600" cy="715962"/>
          </a:xfrm>
          <a:solidFill>
            <a:schemeClr val="tx2"/>
          </a:solidFill>
        </p:spPr>
        <p:txBody>
          <a:bodyPr/>
          <a:lstStyle/>
          <a:p>
            <a:pPr eaLnBrk="1" hangingPunct="1"/>
            <a:r>
              <a:rPr lang="en-US" sz="2400" dirty="0">
                <a:solidFill>
                  <a:schemeClr val="bg1"/>
                </a:solidFill>
                <a:latin typeface="Arial" pitchFamily="34" charset="0"/>
              </a:rPr>
              <a:t>Type IV H/S ( Contact   Dermatitis )</a:t>
            </a:r>
          </a:p>
        </p:txBody>
      </p:sp>
      <p:pic>
        <p:nvPicPr>
          <p:cNvPr id="51203" name="Content Placeholder 4"/>
          <p:cNvPicPr>
            <a:picLocks noGrp="1" noChangeAspect="1" noChangeArrowheads="1"/>
          </p:cNvPicPr>
          <p:nvPr>
            <p:ph sz="quarter" idx="1"/>
          </p:nvPr>
        </p:nvPicPr>
        <p:blipFill>
          <a:blip r:embed="rId2"/>
          <a:srcRect b="3999"/>
          <a:stretch>
            <a:fillRect/>
          </a:stretch>
        </p:blipFill>
        <p:spPr>
          <a:xfrm>
            <a:off x="2195736" y="2093934"/>
            <a:ext cx="5191080" cy="4431410"/>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1202"/>
                                        </p:tgtEl>
                                        <p:attrNameLst>
                                          <p:attrName>style.visibility</p:attrName>
                                        </p:attrNameLst>
                                      </p:cBhvr>
                                      <p:to>
                                        <p:strVal val="visible"/>
                                      </p:to>
                                    </p:set>
                                    <p:animEffect transition="in" filter="box(in)">
                                      <p:cBhvr>
                                        <p:cTn id="7" dur="500"/>
                                        <p:tgtEl>
                                          <p:spTgt spid="512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600" y="1484784"/>
            <a:ext cx="7772400" cy="1143000"/>
          </a:xfrm>
        </p:spPr>
        <p:txBody>
          <a:bodyPr>
            <a:normAutofit fontScale="90000"/>
          </a:bodyPr>
          <a:lstStyle/>
          <a:p>
            <a:pPr algn="ctr"/>
            <a:r>
              <a:rPr lang="fa-IR" dirty="0">
                <a:cs typeface="B Nazanin" pitchFamily="2" charset="-78"/>
              </a:rPr>
              <a:t>تست مانتو</a:t>
            </a:r>
            <a:br>
              <a:rPr lang="fa-IR" dirty="0">
                <a:cs typeface="B Nazanin" pitchFamily="2" charset="-78"/>
              </a:rPr>
            </a:br>
            <a:r>
              <a:rPr lang="en-US" sz="3600" dirty="0">
                <a:cs typeface="+mn-cs"/>
              </a:rPr>
              <a:t>PPD test</a:t>
            </a:r>
            <a:endParaRPr lang="fa-IR" dirty="0">
              <a:cs typeface="+mn-cs"/>
            </a:endParaRPr>
          </a:p>
        </p:txBody>
      </p:sp>
      <p:pic>
        <p:nvPicPr>
          <p:cNvPr id="4" name="Picture 2" descr="9773"/>
          <p:cNvPicPr>
            <a:picLocks noChangeAspect="1" noChangeArrowheads="1"/>
          </p:cNvPicPr>
          <p:nvPr/>
        </p:nvPicPr>
        <p:blipFill>
          <a:blip r:embed="rId2"/>
          <a:srcRect r="4294" b="6347"/>
          <a:stretch>
            <a:fillRect/>
          </a:stretch>
        </p:blipFill>
        <p:spPr bwMode="auto">
          <a:xfrm>
            <a:off x="1187624" y="3429000"/>
            <a:ext cx="3643338" cy="2857520"/>
          </a:xfrm>
          <a:prstGeom prst="rect">
            <a:avLst/>
          </a:prstGeom>
          <a:noFill/>
          <a:ln w="9525">
            <a:noFill/>
            <a:miter lim="800000"/>
            <a:headEnd/>
            <a:tailEnd/>
          </a:ln>
        </p:spPr>
      </p:pic>
      <p:pic>
        <p:nvPicPr>
          <p:cNvPr id="5" name="Picture 4" descr="3037"/>
          <p:cNvPicPr>
            <a:picLocks noChangeAspect="1" noChangeArrowheads="1"/>
          </p:cNvPicPr>
          <p:nvPr/>
        </p:nvPicPr>
        <p:blipFill>
          <a:blip r:embed="rId3"/>
          <a:srcRect/>
          <a:stretch>
            <a:fillRect/>
          </a:stretch>
        </p:blipFill>
        <p:spPr bwMode="auto">
          <a:xfrm>
            <a:off x="5557894" y="3353262"/>
            <a:ext cx="2159000" cy="29130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700808"/>
            <a:ext cx="7772400" cy="785810"/>
          </a:xfrm>
        </p:spPr>
        <p:txBody>
          <a:bodyPr>
            <a:normAutofit/>
          </a:bodyPr>
          <a:lstStyle/>
          <a:p>
            <a:pPr algn="ctr"/>
            <a:r>
              <a:rPr lang="en-US" sz="3200" b="1" dirty="0">
                <a:solidFill>
                  <a:schemeClr val="tx1"/>
                </a:solidFill>
              </a:rPr>
              <a:t>Type 1 (immediate hypersensitivity) </a:t>
            </a:r>
            <a:endParaRPr lang="fa-IR" sz="3200" b="1" dirty="0">
              <a:solidFill>
                <a:schemeClr val="tx1"/>
              </a:solidFill>
              <a:cs typeface="B Nazanin" pitchFamily="2" charset="-78"/>
            </a:endParaRPr>
          </a:p>
        </p:txBody>
      </p:sp>
      <p:sp>
        <p:nvSpPr>
          <p:cNvPr id="3" name="Content Placeholder 2"/>
          <p:cNvSpPr>
            <a:spLocks noGrp="1"/>
          </p:cNvSpPr>
          <p:nvPr>
            <p:ph idx="1"/>
          </p:nvPr>
        </p:nvSpPr>
        <p:spPr>
          <a:xfrm>
            <a:off x="657196" y="2852936"/>
            <a:ext cx="8286808" cy="4572032"/>
          </a:xfrm>
        </p:spPr>
        <p:txBody>
          <a:bodyPr>
            <a:normAutofit/>
          </a:bodyPr>
          <a:lstStyle/>
          <a:p>
            <a:pPr>
              <a:buNone/>
            </a:pPr>
            <a:r>
              <a:rPr lang="fa-IR" sz="2400" dirty="0">
                <a:cs typeface="B Nazanin" pitchFamily="2" charset="-78"/>
              </a:rPr>
              <a:t>ازدیاد حساسیت نوع یک یا حساسیت زودرس واکنشی ایمنولوژیک با وقوع سریع است که چند دقیقه بعد از تماس مجدد با آنتی ژنها آغاز می شود.</a:t>
            </a:r>
          </a:p>
          <a:p>
            <a:pPr>
              <a:buNone/>
            </a:pPr>
            <a:r>
              <a:rPr lang="fa-IR" sz="2400" dirty="0">
                <a:cs typeface="B Nazanin" pitchFamily="2" charset="-78"/>
              </a:rPr>
              <a:t>عوارض ناشی از این واکنش آلرژی نامیده می شود.</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5"/>
          <p:cNvSpPr>
            <a:spLocks noGrp="1" noRot="1" noChangeArrowheads="1"/>
          </p:cNvSpPr>
          <p:nvPr>
            <p:ph type="title"/>
          </p:nvPr>
        </p:nvSpPr>
        <p:spPr>
          <a:xfrm>
            <a:off x="457199" y="1200870"/>
            <a:ext cx="8229600" cy="715962"/>
          </a:xfrm>
          <a:solidFill>
            <a:schemeClr val="tx2"/>
          </a:solidFill>
        </p:spPr>
        <p:txBody>
          <a:bodyPr/>
          <a:lstStyle/>
          <a:p>
            <a:pPr eaLnBrk="1" hangingPunct="1"/>
            <a:r>
              <a:rPr lang="en-US" sz="2400" dirty="0">
                <a:solidFill>
                  <a:schemeClr val="bg1"/>
                </a:solidFill>
                <a:latin typeface="Arial" pitchFamily="34" charset="0"/>
              </a:rPr>
              <a:t>Type 1V H/S. (granuloma .)</a:t>
            </a:r>
          </a:p>
        </p:txBody>
      </p:sp>
      <p:graphicFrame>
        <p:nvGraphicFramePr>
          <p:cNvPr id="1026" name="Object 2"/>
          <p:cNvGraphicFramePr>
            <a:graphicFrameLocks noGrp="1" noChangeAspect="1"/>
          </p:cNvGraphicFramePr>
          <p:nvPr>
            <p:ph sz="quarter" idx="1"/>
            <p:extLst>
              <p:ext uri="{D42A27DB-BD31-4B8C-83A1-F6EECF244321}">
                <p14:modId xmlns:p14="http://schemas.microsoft.com/office/powerpoint/2010/main" val="4099898580"/>
              </p:ext>
            </p:extLst>
          </p:nvPr>
        </p:nvGraphicFramePr>
        <p:xfrm>
          <a:off x="1855961" y="1916832"/>
          <a:ext cx="5432077" cy="4265301"/>
        </p:xfrm>
        <a:graphic>
          <a:graphicData uri="http://schemas.openxmlformats.org/presentationml/2006/ole">
            <mc:AlternateContent xmlns:mc="http://schemas.openxmlformats.org/markup-compatibility/2006">
              <mc:Choice xmlns:v="urn:schemas-microsoft-com:vml" Requires="v">
                <p:oleObj name="Photo Editor Photo" r:id="rId2" imgW="5144218" imgH="4038095" progId="">
                  <p:embed/>
                </p:oleObj>
              </mc:Choice>
              <mc:Fallback>
                <p:oleObj name="Photo Editor Photo" r:id="rId2" imgW="5144218" imgH="4038095" progId="">
                  <p:embed/>
                  <p:pic>
                    <p:nvPicPr>
                      <p:cNvPr id="0" name="Object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5961" y="1916832"/>
                        <a:ext cx="5432077" cy="4265301"/>
                      </a:xfrm>
                      <a:prstGeom prst="rect">
                        <a:avLst/>
                      </a:prstGeom>
                      <a:noFill/>
                      <a:ln>
                        <a:noFill/>
                      </a:ln>
                      <a:effectLst/>
                    </p:spPr>
                  </p:pic>
                </p:oleObj>
              </mc:Fallback>
            </mc:AlternateContent>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2"/>
          <p:cNvPicPr>
            <a:picLocks noChangeAspect="1" noChangeArrowheads="1"/>
          </p:cNvPicPr>
          <p:nvPr/>
        </p:nvPicPr>
        <p:blipFill>
          <a:blip r:embed="rId3"/>
          <a:srcRect/>
          <a:stretch>
            <a:fillRect/>
          </a:stretch>
        </p:blipFill>
        <p:spPr bwMode="auto">
          <a:xfrm>
            <a:off x="1508916" y="2276872"/>
            <a:ext cx="6126168" cy="4331710"/>
          </a:xfrm>
          <a:prstGeom prst="rect">
            <a:avLst/>
          </a:prstGeom>
          <a:noFill/>
          <a:ln w="9525">
            <a:noFill/>
            <a:miter lim="800000"/>
            <a:headEnd/>
            <a:tailEnd/>
          </a:ln>
          <a:effectLst/>
        </p:spPr>
      </p:pic>
      <p:sp>
        <p:nvSpPr>
          <p:cNvPr id="5" name="Rectangle 4"/>
          <p:cNvSpPr/>
          <p:nvPr/>
        </p:nvSpPr>
        <p:spPr>
          <a:xfrm>
            <a:off x="1474600" y="1484784"/>
            <a:ext cx="5823830" cy="584775"/>
          </a:xfrm>
          <a:prstGeom prst="rect">
            <a:avLst/>
          </a:prstGeom>
        </p:spPr>
        <p:txBody>
          <a:bodyPr wrap="square">
            <a:spAutoFit/>
          </a:bodyPr>
          <a:lstStyle/>
          <a:p>
            <a:pPr algn="ctr"/>
            <a:r>
              <a:rPr lang="fa-IR" sz="3200" b="1" dirty="0">
                <a:solidFill>
                  <a:schemeClr val="tx2"/>
                </a:solidFill>
                <a:latin typeface="Cambria" pitchFamily="18" charset="0"/>
                <a:cs typeface="B Nazanin" pitchFamily="2" charset="-78"/>
              </a:rPr>
              <a:t>انواع واکنش های ازدیاد حساسیت</a:t>
            </a:r>
          </a:p>
        </p:txBody>
      </p:sp>
    </p:spTree>
    <p:extLst>
      <p:ext uri="{BB962C8B-B14F-4D97-AF65-F5344CB8AC3E}">
        <p14:creationId xmlns:p14="http://schemas.microsoft.com/office/powerpoint/2010/main" val="3567368959"/>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3250" name="Rectangle 2"/>
          <p:cNvSpPr>
            <a:spLocks noGrp="1" noRot="1" noChangeArrowheads="1"/>
          </p:cNvSpPr>
          <p:nvPr>
            <p:ph type="title"/>
          </p:nvPr>
        </p:nvSpPr>
        <p:spPr>
          <a:xfrm>
            <a:off x="428596" y="427022"/>
            <a:ext cx="8229600" cy="715962"/>
          </a:xfrm>
          <a:noFill/>
        </p:spPr>
        <p:txBody>
          <a:bodyPr/>
          <a:lstStyle/>
          <a:p>
            <a:pPr eaLnBrk="1" hangingPunct="1"/>
            <a:r>
              <a:rPr lang="en-US" sz="2400" b="1" dirty="0">
                <a:latin typeface="Arial" pitchFamily="34" charset="0"/>
              </a:rPr>
              <a:t>Patch test </a:t>
            </a:r>
          </a:p>
        </p:txBody>
      </p:sp>
      <p:pic>
        <p:nvPicPr>
          <p:cNvPr id="53251" name="Content Placeholder 4" descr="patch t"/>
          <p:cNvPicPr>
            <a:picLocks noGrp="1" noChangeAspect="1" noChangeArrowheads="1"/>
          </p:cNvPicPr>
          <p:nvPr>
            <p:ph idx="1"/>
          </p:nvPr>
        </p:nvPicPr>
        <p:blipFill>
          <a:blip r:embed="rId2"/>
          <a:srcRect/>
          <a:stretch>
            <a:fillRect/>
          </a:stretch>
        </p:blipFill>
        <p:spPr>
          <a:xfrm>
            <a:off x="1066800" y="1752600"/>
            <a:ext cx="5029200" cy="4449763"/>
          </a:xfr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fontAlgn="auto" hangingPunct="1">
              <a:spcAft>
                <a:spcPts val="0"/>
              </a:spcAft>
              <a:defRPr/>
            </a:pPr>
            <a:endParaRPr lang="en-US">
              <a:solidFill>
                <a:schemeClr val="accent1">
                  <a:lumMod val="75000"/>
                </a:schemeClr>
              </a:solidFill>
              <a:cs typeface="Tahoma" pitchFamily="34" charset="0"/>
            </a:endParaRPr>
          </a:p>
        </p:txBody>
      </p:sp>
      <p:pic>
        <p:nvPicPr>
          <p:cNvPr id="49155" name="Picture 4"/>
          <p:cNvPicPr>
            <a:picLocks noGrp="1" noChangeAspect="1" noChangeArrowheads="1"/>
          </p:cNvPicPr>
          <p:nvPr>
            <p:ph idx="1"/>
          </p:nvPr>
        </p:nvPicPr>
        <p:blipFill>
          <a:blip r:embed="rId2"/>
          <a:srcRect/>
          <a:stretch>
            <a:fillRect/>
          </a:stretch>
        </p:blipFill>
        <p:spPr>
          <a:xfrm>
            <a:off x="0" y="1"/>
            <a:ext cx="9144000" cy="6858000"/>
          </a:xfrm>
        </p:spPr>
      </p:pic>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Rot="1" noChangeArrowheads="1"/>
          </p:cNvSpPr>
          <p:nvPr>
            <p:ph type="title"/>
          </p:nvPr>
        </p:nvSpPr>
        <p:spPr>
          <a:xfrm>
            <a:off x="471532" y="1196752"/>
            <a:ext cx="5029200" cy="639762"/>
          </a:xfrm>
          <a:noFill/>
        </p:spPr>
        <p:txBody>
          <a:bodyPr rtlCol="0">
            <a:normAutofit/>
          </a:bodyPr>
          <a:lstStyle/>
          <a:p>
            <a:pPr algn="l" eaLnBrk="1" fontAlgn="auto" hangingPunct="1">
              <a:spcAft>
                <a:spcPts val="0"/>
              </a:spcAft>
              <a:defRPr/>
            </a:pPr>
            <a:r>
              <a:rPr lang="en-US" sz="3200" b="1" dirty="0">
                <a:solidFill>
                  <a:schemeClr val="tx2"/>
                </a:solidFill>
                <a:effectLst/>
                <a:latin typeface="Cambria" pitchFamily="18" charset="0"/>
              </a:rPr>
              <a:t>Features :</a:t>
            </a:r>
          </a:p>
        </p:txBody>
      </p:sp>
      <p:sp>
        <p:nvSpPr>
          <p:cNvPr id="5" name="Rectangle 3"/>
          <p:cNvSpPr>
            <a:spLocks noGrp="1" noChangeArrowheads="1"/>
          </p:cNvSpPr>
          <p:nvPr>
            <p:ph sz="quarter" idx="1"/>
          </p:nvPr>
        </p:nvSpPr>
        <p:spPr>
          <a:xfrm>
            <a:off x="200052" y="1988840"/>
            <a:ext cx="5872145" cy="4654870"/>
          </a:xfrm>
          <a:noFill/>
        </p:spPr>
        <p:txBody>
          <a:bodyPr rtlCol="0">
            <a:normAutofit/>
          </a:bodyPr>
          <a:lstStyle/>
          <a:p>
            <a:pPr algn="l" rtl="0" eaLnBrk="1" fontAlgn="auto" hangingPunct="1">
              <a:spcAft>
                <a:spcPts val="0"/>
              </a:spcAft>
              <a:buFont typeface="Wingdings" pitchFamily="2" charset="2"/>
              <a:buChar char="v"/>
              <a:defRPr/>
            </a:pPr>
            <a:r>
              <a:rPr lang="en-US" sz="2400" dirty="0">
                <a:latin typeface="Cambria" pitchFamily="18" charset="0"/>
              </a:rPr>
              <a:t>    </a:t>
            </a:r>
            <a:r>
              <a:rPr lang="en-US" sz="2400" dirty="0">
                <a:solidFill>
                  <a:srgbClr val="C00000"/>
                </a:solidFill>
                <a:latin typeface="Cambria" pitchFamily="18" charset="0"/>
              </a:rPr>
              <a:t>Antibody isotype :   </a:t>
            </a:r>
          </a:p>
          <a:p>
            <a:pPr algn="l" rtl="0" eaLnBrk="1" fontAlgn="auto" hangingPunct="1">
              <a:spcAft>
                <a:spcPts val="0"/>
              </a:spcAft>
              <a:buNone/>
              <a:defRPr/>
            </a:pPr>
            <a:r>
              <a:rPr lang="en-US" sz="2400" dirty="0">
                <a:latin typeface="Cambria" pitchFamily="18" charset="0"/>
              </a:rPr>
              <a:t>     </a:t>
            </a:r>
            <a:r>
              <a:rPr lang="en-US" sz="2000" dirty="0" err="1">
                <a:latin typeface="Cambria" pitchFamily="18" charset="0"/>
              </a:rPr>
              <a:t>IgE</a:t>
            </a:r>
            <a:endParaRPr lang="en-US" sz="2400" dirty="0">
              <a:latin typeface="Cambria" pitchFamily="18" charset="0"/>
            </a:endParaRPr>
          </a:p>
          <a:p>
            <a:pPr algn="l" rtl="0" eaLnBrk="1" fontAlgn="auto" hangingPunct="1">
              <a:spcAft>
                <a:spcPts val="0"/>
              </a:spcAft>
              <a:buFont typeface="Wingdings" pitchFamily="2" charset="2"/>
              <a:buChar char="v"/>
              <a:defRPr/>
            </a:pPr>
            <a:endParaRPr lang="en-US" sz="2400" dirty="0">
              <a:latin typeface="Cambria" pitchFamily="18" charset="0"/>
            </a:endParaRPr>
          </a:p>
          <a:p>
            <a:pPr algn="l" rtl="0" eaLnBrk="1" fontAlgn="auto" hangingPunct="1">
              <a:spcAft>
                <a:spcPts val="0"/>
              </a:spcAft>
              <a:buFont typeface="Wingdings" pitchFamily="2" charset="2"/>
              <a:buChar char="v"/>
              <a:defRPr/>
            </a:pPr>
            <a:r>
              <a:rPr lang="en-US" sz="2400" dirty="0">
                <a:solidFill>
                  <a:srgbClr val="C00000"/>
                </a:solidFill>
                <a:latin typeface="Cambria" pitchFamily="18" charset="0"/>
              </a:rPr>
              <a:t>       Cellular components: </a:t>
            </a:r>
          </a:p>
          <a:p>
            <a:pPr algn="l" rtl="0" eaLnBrk="1" fontAlgn="auto" hangingPunct="1">
              <a:spcAft>
                <a:spcPts val="0"/>
              </a:spcAft>
              <a:buNone/>
              <a:defRPr/>
            </a:pPr>
            <a:r>
              <a:rPr lang="en-US" sz="2400" dirty="0">
                <a:latin typeface="Cambria" pitchFamily="18" charset="0"/>
              </a:rPr>
              <a:t>     </a:t>
            </a:r>
            <a:r>
              <a:rPr lang="en-US" sz="2000" dirty="0">
                <a:latin typeface="Cambria" pitchFamily="18" charset="0"/>
              </a:rPr>
              <a:t>Mast cells , basophiles &amp; eosinophils.</a:t>
            </a:r>
            <a:endParaRPr lang="en-US" sz="2400" dirty="0">
              <a:latin typeface="Cambria" pitchFamily="18" charset="0"/>
            </a:endParaRPr>
          </a:p>
          <a:p>
            <a:pPr algn="l" rtl="0" eaLnBrk="1" fontAlgn="auto" hangingPunct="1">
              <a:spcAft>
                <a:spcPts val="0"/>
              </a:spcAft>
              <a:buFont typeface="Wingdings" pitchFamily="2" charset="2"/>
              <a:buChar char="v"/>
              <a:defRPr/>
            </a:pPr>
            <a:endParaRPr lang="en-US" sz="2400" dirty="0">
              <a:latin typeface="Cambria" pitchFamily="18" charset="0"/>
            </a:endParaRPr>
          </a:p>
          <a:p>
            <a:pPr algn="l" rtl="0" eaLnBrk="1" fontAlgn="auto" hangingPunct="1">
              <a:spcAft>
                <a:spcPts val="0"/>
              </a:spcAft>
              <a:buFont typeface="Wingdings" pitchFamily="2" charset="2"/>
              <a:buChar char="v"/>
              <a:defRPr/>
            </a:pPr>
            <a:r>
              <a:rPr lang="en-US" sz="2400" dirty="0">
                <a:latin typeface="Cambria" pitchFamily="18" charset="0"/>
              </a:rPr>
              <a:t>       </a:t>
            </a:r>
            <a:r>
              <a:rPr lang="en-US" sz="2400" dirty="0">
                <a:solidFill>
                  <a:srgbClr val="C00000"/>
                </a:solidFill>
                <a:latin typeface="Cambria" pitchFamily="18" charset="0"/>
              </a:rPr>
              <a:t>Antigens :</a:t>
            </a:r>
          </a:p>
          <a:p>
            <a:pPr algn="l" rtl="0" eaLnBrk="1" fontAlgn="auto" hangingPunct="1">
              <a:spcAft>
                <a:spcPts val="0"/>
              </a:spcAft>
              <a:buNone/>
              <a:defRPr/>
            </a:pPr>
            <a:r>
              <a:rPr lang="en-US" sz="2000" dirty="0">
                <a:latin typeface="Cambria" pitchFamily="18" charset="0"/>
              </a:rPr>
              <a:t>termed  allergens </a:t>
            </a:r>
            <a:r>
              <a:rPr lang="en-US" sz="1800" dirty="0">
                <a:latin typeface="Cambria" pitchFamily="18" charset="0"/>
              </a:rPr>
              <a:t>(antigens with low molecular  weight  &amp;</a:t>
            </a:r>
            <a:r>
              <a:rPr lang="en-US" sz="1800" dirty="0">
                <a:solidFill>
                  <a:schemeClr val="bg1"/>
                </a:solidFill>
                <a:latin typeface="Arial" charset="0"/>
              </a:rPr>
              <a:t> </a:t>
            </a:r>
            <a:r>
              <a:rPr lang="en-US" sz="1800" dirty="0">
                <a:latin typeface="Cambria" pitchFamily="18" charset="0"/>
              </a:rPr>
              <a:t>highly soluble)</a:t>
            </a:r>
            <a:endParaRPr lang="en-US" sz="2000" dirty="0">
              <a:latin typeface="Cambria" pitchFamily="18" charset="0"/>
            </a:endParaRPr>
          </a:p>
        </p:txBody>
      </p:sp>
      <p:pic>
        <p:nvPicPr>
          <p:cNvPr id="6" name="Picture 2"/>
          <p:cNvPicPr>
            <a:picLocks noChangeAspect="1" noChangeArrowheads="1"/>
          </p:cNvPicPr>
          <p:nvPr/>
        </p:nvPicPr>
        <p:blipFill>
          <a:blip r:embed="rId3"/>
          <a:srcRect l="75558" t="44493" r="873" b="845"/>
          <a:stretch>
            <a:fillRect/>
          </a:stretch>
        </p:blipFill>
        <p:spPr bwMode="auto">
          <a:xfrm>
            <a:off x="6102826" y="1836514"/>
            <a:ext cx="2600271" cy="3786214"/>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ox(in)">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5">
                                            <p:txEl>
                                              <p:pRg st="4" end="4"/>
                                            </p:txEl>
                                          </p:spTgt>
                                        </p:tgtEl>
                                        <p:attrNameLst>
                                          <p:attrName>style.visibility</p:attrName>
                                        </p:attrNameLst>
                                      </p:cBhvr>
                                      <p:to>
                                        <p:strVal val="visible"/>
                                      </p:to>
                                    </p:set>
                                    <p:animEffect transition="in" filter="box(in)">
                                      <p:cBhvr>
                                        <p:cTn id="12" dur="500"/>
                                        <p:tgtEl>
                                          <p:spTgt spid="5">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5">
                                            <p:txEl>
                                              <p:pRg st="7" end="7"/>
                                            </p:txEl>
                                          </p:spTgt>
                                        </p:tgtEl>
                                        <p:attrNameLst>
                                          <p:attrName>style.visibility</p:attrName>
                                        </p:attrNameLst>
                                      </p:cBhvr>
                                      <p:to>
                                        <p:strVal val="visible"/>
                                      </p:to>
                                    </p:set>
                                    <p:animEffect transition="in" filter="box(in)">
                                      <p:cBhvr>
                                        <p:cTn id="17"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2DC5FC2D-2894-4453-9902-3ABD7C1C2052}"/>
              </a:ext>
            </a:extLst>
          </p:cNvPr>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540668" y="1202634"/>
            <a:ext cx="7772400" cy="5494742"/>
          </a:xfrm>
        </p:spPr>
      </p:pic>
      <p:sp>
        <p:nvSpPr>
          <p:cNvPr id="3" name="Rectangle 2">
            <a:extLst>
              <a:ext uri="{FF2B5EF4-FFF2-40B4-BE49-F238E27FC236}">
                <a16:creationId xmlns:a16="http://schemas.microsoft.com/office/drawing/2014/main" id="{4A5176A2-0E95-278A-0FB5-EE758407ACEC}"/>
              </a:ext>
            </a:extLst>
          </p:cNvPr>
          <p:cNvSpPr txBox="1">
            <a:spLocks noRot="1" noChangeArrowheads="1"/>
          </p:cNvSpPr>
          <p:nvPr/>
        </p:nvSpPr>
        <p:spPr>
          <a:xfrm>
            <a:off x="755576" y="994720"/>
            <a:ext cx="7024936" cy="415828"/>
          </a:xfrm>
          <a:prstGeom prst="rect">
            <a:avLst/>
          </a:prstGeom>
          <a:noFill/>
        </p:spPr>
        <p:txBody>
          <a:bodyPr bIns="91440" anchor="b" anchorCtr="0">
            <a:normAutofit fontScale="97500" lnSpcReduction="10000"/>
          </a:bodyPr>
          <a:lstStyle>
            <a:lvl1pPr algn="l" rtl="1" eaLnBrk="1" latinLnBrk="0" hangingPunct="1">
              <a:spcBef>
                <a:spcPct val="0"/>
              </a:spcBef>
              <a:buNone/>
              <a:defRPr kumimoji="0" sz="4000" kern="1200">
                <a:solidFill>
                  <a:schemeClr val="tx2"/>
                </a:solidFill>
                <a:latin typeface="+mj-lt"/>
                <a:ea typeface="+mj-ea"/>
                <a:cs typeface="+mj-cs"/>
              </a:defRPr>
            </a:lvl1pPr>
          </a:lstStyle>
          <a:p>
            <a:r>
              <a:rPr lang="en-US" altLang="zh-CN" sz="2000" b="1">
                <a:latin typeface="Cambria" pitchFamily="18" charset="0"/>
              </a:rPr>
              <a:t>Mechanism of type I</a:t>
            </a:r>
            <a:endParaRPr lang="en-US" sz="2000" b="1" dirty="0">
              <a:solidFill>
                <a:schemeClr val="bg1"/>
              </a:solidFill>
            </a:endParaRPr>
          </a:p>
        </p:txBody>
      </p:sp>
    </p:spTree>
    <p:extLst>
      <p:ext uri="{BB962C8B-B14F-4D97-AF65-F5344CB8AC3E}">
        <p14:creationId xmlns:p14="http://schemas.microsoft.com/office/powerpoint/2010/main" val="24755811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rrowheads="1"/>
          </p:cNvSpPr>
          <p:nvPr>
            <p:ph type="title"/>
          </p:nvPr>
        </p:nvSpPr>
        <p:spPr>
          <a:xfrm>
            <a:off x="683568" y="1347618"/>
            <a:ext cx="7024936" cy="415828"/>
          </a:xfrm>
          <a:noFill/>
        </p:spPr>
        <p:txBody>
          <a:bodyPr>
            <a:normAutofit fontScale="90000"/>
          </a:bodyPr>
          <a:lstStyle/>
          <a:p>
            <a:r>
              <a:rPr lang="en-US" altLang="zh-CN" sz="2000" b="1" dirty="0">
                <a:latin typeface="Cambria" pitchFamily="18" charset="0"/>
              </a:rPr>
              <a:t>Mechanism of type I</a:t>
            </a:r>
            <a:endParaRPr lang="en-US" sz="2000" b="1" dirty="0">
              <a:solidFill>
                <a:schemeClr val="bg1"/>
              </a:solidFill>
            </a:endParaRPr>
          </a:p>
        </p:txBody>
      </p:sp>
      <p:pic>
        <p:nvPicPr>
          <p:cNvPr id="23555" name="Content Placeholder 4" descr="F16-02"/>
          <p:cNvPicPr>
            <a:picLocks noGrp="1" noChangeAspect="1" noChangeArrowheads="1"/>
          </p:cNvPicPr>
          <p:nvPr>
            <p:ph sz="quarter" idx="1"/>
          </p:nvPr>
        </p:nvPicPr>
        <p:blipFill>
          <a:blip r:embed="rId3"/>
          <a:srcRect/>
          <a:stretch>
            <a:fillRect/>
          </a:stretch>
        </p:blipFill>
        <p:spPr>
          <a:xfrm>
            <a:off x="683568" y="2162480"/>
            <a:ext cx="6159058" cy="4695520"/>
          </a:xfrm>
        </p:spPr>
      </p:pic>
      <p:sp>
        <p:nvSpPr>
          <p:cNvPr id="23556" name="مربع نص 7"/>
          <p:cNvSpPr txBox="1">
            <a:spLocks noChangeArrowheads="1"/>
          </p:cNvSpPr>
          <p:nvPr/>
        </p:nvSpPr>
        <p:spPr bwMode="auto">
          <a:xfrm>
            <a:off x="3356801" y="2134437"/>
            <a:ext cx="2211554" cy="954107"/>
          </a:xfrm>
          <a:prstGeom prst="rect">
            <a:avLst/>
          </a:prstGeom>
          <a:noFill/>
          <a:ln w="9525">
            <a:noFill/>
            <a:miter lim="800000"/>
            <a:headEnd/>
            <a:tailEnd/>
          </a:ln>
        </p:spPr>
        <p:txBody>
          <a:bodyPr wrap="square">
            <a:spAutoFit/>
          </a:bodyPr>
          <a:lstStyle/>
          <a:p>
            <a:pPr algn="l"/>
            <a:r>
              <a:rPr lang="en-US" sz="1400" dirty="0">
                <a:latin typeface="Calibri" pitchFamily="34" charset="0"/>
              </a:rPr>
              <a:t>The </a:t>
            </a:r>
            <a:r>
              <a:rPr lang="en-US" sz="1400" dirty="0" err="1">
                <a:latin typeface="Calibri" pitchFamily="34" charset="0"/>
              </a:rPr>
              <a:t>degranulation</a:t>
            </a:r>
            <a:r>
              <a:rPr lang="en-US" sz="1400" dirty="0">
                <a:latin typeface="Calibri" pitchFamily="34" charset="0"/>
              </a:rPr>
              <a:t> will happen if the allergen bind to 2 </a:t>
            </a:r>
            <a:r>
              <a:rPr lang="en-US" sz="1400" dirty="0" err="1">
                <a:latin typeface="Calibri" pitchFamily="34" charset="0"/>
              </a:rPr>
              <a:t>IgE</a:t>
            </a:r>
            <a:r>
              <a:rPr lang="en-US" sz="1400" dirty="0">
                <a:latin typeface="Calibri" pitchFamily="34" charset="0"/>
              </a:rPr>
              <a:t> on the mast cell surface .</a:t>
            </a:r>
          </a:p>
        </p:txBody>
      </p:sp>
      <p:sp>
        <p:nvSpPr>
          <p:cNvPr id="15" name="سهم لأعلى 14"/>
          <p:cNvSpPr/>
          <p:nvPr/>
        </p:nvSpPr>
        <p:spPr>
          <a:xfrm>
            <a:off x="4365010" y="3116576"/>
            <a:ext cx="195137" cy="445751"/>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en-US" sz="1400"/>
          </a:p>
        </p:txBody>
      </p:sp>
      <p:sp>
        <p:nvSpPr>
          <p:cNvPr id="23558" name="مربع نص 15"/>
          <p:cNvSpPr txBox="1">
            <a:spLocks noChangeArrowheads="1"/>
          </p:cNvSpPr>
          <p:nvPr/>
        </p:nvSpPr>
        <p:spPr bwMode="auto">
          <a:xfrm>
            <a:off x="7979776" y="2830280"/>
            <a:ext cx="845594" cy="738664"/>
          </a:xfrm>
          <a:prstGeom prst="rect">
            <a:avLst/>
          </a:prstGeom>
          <a:noFill/>
          <a:ln w="9525">
            <a:noFill/>
            <a:miter lim="800000"/>
            <a:headEnd/>
            <a:tailEnd/>
          </a:ln>
        </p:spPr>
        <p:txBody>
          <a:bodyPr wrap="square">
            <a:spAutoFit/>
          </a:bodyPr>
          <a:lstStyle/>
          <a:p>
            <a:r>
              <a:rPr lang="en-US" sz="1400" dirty="0">
                <a:latin typeface="Calibri" pitchFamily="34" charset="0"/>
              </a:rPr>
              <a:t>The effected organs</a:t>
            </a:r>
          </a:p>
        </p:txBody>
      </p:sp>
      <p:sp>
        <p:nvSpPr>
          <p:cNvPr id="17" name="قوس كبير أيمن 16"/>
          <p:cNvSpPr/>
          <p:nvPr/>
        </p:nvSpPr>
        <p:spPr>
          <a:xfrm>
            <a:off x="7827368" y="3152156"/>
            <a:ext cx="325229" cy="2634274"/>
          </a:xfrm>
          <a:prstGeom prst="rightBrace">
            <a:avLst/>
          </a:prstGeom>
        </p:spPr>
        <p:style>
          <a:lnRef idx="1">
            <a:schemeClr val="dk1"/>
          </a:lnRef>
          <a:fillRef idx="0">
            <a:schemeClr val="dk1"/>
          </a:fillRef>
          <a:effectRef idx="0">
            <a:schemeClr val="dk1"/>
          </a:effectRef>
          <a:fontRef idx="minor">
            <a:schemeClr val="tx1"/>
          </a:fontRef>
        </p:style>
        <p:txBody>
          <a:bodyPr rtlCol="1" anchor="ctr"/>
          <a:lstStyle/>
          <a:p>
            <a:pPr algn="ctr" fontAlgn="auto">
              <a:spcBef>
                <a:spcPts val="0"/>
              </a:spcBef>
              <a:spcAft>
                <a:spcPts val="0"/>
              </a:spcAft>
              <a:defRPr/>
            </a:pPr>
            <a:endParaRPr lang="en-US" sz="1400" dirty="0">
              <a:ln>
                <a:solidFill>
                  <a:sysClr val="windowText" lastClr="000000"/>
                </a:solidFill>
              </a:ln>
              <a:solidFill>
                <a:sysClr val="windowText" lastClr="00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38846" y="1268760"/>
            <a:ext cx="7772400" cy="1143000"/>
          </a:xfrm>
        </p:spPr>
        <p:txBody>
          <a:bodyPr>
            <a:normAutofit/>
          </a:bodyPr>
          <a:lstStyle/>
          <a:p>
            <a:pPr algn="ctr"/>
            <a:r>
              <a:rPr lang="fa-IR" sz="2800" b="1" dirty="0">
                <a:solidFill>
                  <a:schemeClr val="tx1"/>
                </a:solidFill>
                <a:cs typeface="B Nazanin" pitchFamily="2" charset="-78"/>
              </a:rPr>
              <a:t>آلرژن </a:t>
            </a:r>
          </a:p>
        </p:txBody>
      </p:sp>
      <p:sp>
        <p:nvSpPr>
          <p:cNvPr id="3" name="Content Placeholder 2"/>
          <p:cNvSpPr>
            <a:spLocks noGrp="1"/>
          </p:cNvSpPr>
          <p:nvPr>
            <p:ph idx="1"/>
          </p:nvPr>
        </p:nvSpPr>
        <p:spPr>
          <a:xfrm>
            <a:off x="1038846" y="3014688"/>
            <a:ext cx="7769225" cy="4113212"/>
          </a:xfrm>
        </p:spPr>
        <p:txBody>
          <a:bodyPr/>
          <a:lstStyle/>
          <a:p>
            <a:r>
              <a:rPr lang="fa-IR" sz="2400" dirty="0">
                <a:cs typeface="B Nazanin" pitchFamily="2" charset="-78"/>
              </a:rPr>
              <a:t>آلرژنهای مسئول واکنشهای آلرژیک متنوع می باشند:</a:t>
            </a:r>
          </a:p>
          <a:p>
            <a:pPr>
              <a:buNone/>
            </a:pPr>
            <a:endParaRPr lang="fa-IR" sz="2400" dirty="0">
              <a:cs typeface="B Nazanin" pitchFamily="2" charset="-78"/>
            </a:endParaRPr>
          </a:p>
          <a:p>
            <a:pPr lvl="1"/>
            <a:r>
              <a:rPr lang="fa-IR" sz="2400" dirty="0">
                <a:cs typeface="B Nazanin" pitchFamily="2" charset="-78"/>
              </a:rPr>
              <a:t>استنشاقی: گرده های گیاهان،‌گردوغبار</a:t>
            </a:r>
          </a:p>
          <a:p>
            <a:pPr lvl="1"/>
            <a:r>
              <a:rPr lang="fa-IR" sz="2400" dirty="0">
                <a:cs typeface="B Nazanin" pitchFamily="2" charset="-78"/>
              </a:rPr>
              <a:t>خوراکی: تخم مرغ، ماهی، گوجه فرنگی</a:t>
            </a:r>
          </a:p>
          <a:p>
            <a:pPr lvl="1"/>
            <a:r>
              <a:rPr lang="fa-IR" sz="2400" dirty="0">
                <a:cs typeface="B Nazanin" pitchFamily="2" charset="-78"/>
              </a:rPr>
              <a:t>دارویی: پنی سیلین، سموم حشرات</a:t>
            </a:r>
          </a:p>
          <a:p>
            <a:pPr lvl="1"/>
            <a:r>
              <a:rPr lang="fa-IR" sz="2400" dirty="0">
                <a:cs typeface="B Nazanin" pitchFamily="2" charset="-78"/>
              </a:rPr>
              <a:t>غیره...</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blinds(horizontal)">
                                      <p:cBhvr>
                                        <p:cTn id="10" dur="500"/>
                                        <p:tgtEl>
                                          <p:spTgt spid="3">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blinds(horizontal)">
                                      <p:cBhvr>
                                        <p:cTn id="13" dur="500"/>
                                        <p:tgtEl>
                                          <p:spTgt spid="3">
                                            <p:txEl>
                                              <p:pRg st="4" end="4"/>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blinds(horizontal)">
                                      <p:cBhvr>
                                        <p:cTn id="16"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idx="1"/>
          </p:nvPr>
        </p:nvSpPr>
        <p:spPr>
          <a:xfrm>
            <a:off x="642910" y="1619272"/>
            <a:ext cx="8215370" cy="4452934"/>
          </a:xfrm>
          <a:noFill/>
        </p:spPr>
        <p:txBody>
          <a:bodyPr rtlCol="0">
            <a:normAutofit/>
          </a:bodyPr>
          <a:lstStyle/>
          <a:p>
            <a:pPr eaLnBrk="1" fontAlgn="auto" hangingPunct="1">
              <a:spcAft>
                <a:spcPts val="0"/>
              </a:spcAft>
              <a:buFont typeface="Wingdings" pitchFamily="2" charset="2"/>
              <a:buNone/>
              <a:defRPr/>
            </a:pPr>
            <a:endParaRPr lang="en-US" sz="2400" dirty="0">
              <a:latin typeface="Cambria" pitchFamily="18" charset="0"/>
              <a:cs typeface="B Nazanin" pitchFamily="2" charset="-78"/>
            </a:endParaRPr>
          </a:p>
          <a:p>
            <a:pPr>
              <a:buNone/>
              <a:defRPr/>
            </a:pPr>
            <a:r>
              <a:rPr lang="fa-IR" sz="2800" b="1" dirty="0">
                <a:solidFill>
                  <a:srgbClr val="C00000"/>
                </a:solidFill>
                <a:cs typeface="B Nazanin" pitchFamily="2" charset="-78"/>
              </a:rPr>
              <a:t>آتوپیک</a:t>
            </a:r>
            <a:endParaRPr lang="fa-IR" sz="2800" b="1" dirty="0">
              <a:cs typeface="B Nazanin" pitchFamily="2" charset="-78"/>
            </a:endParaRPr>
          </a:p>
          <a:p>
            <a:pPr>
              <a:buNone/>
              <a:defRPr/>
            </a:pPr>
            <a:r>
              <a:rPr lang="fa-IR" sz="2400" dirty="0">
                <a:cs typeface="B Nazanin" pitchFamily="2" charset="-78"/>
              </a:rPr>
              <a:t>افرادی که مستعد تولید آنتی بادیهای </a:t>
            </a:r>
            <a:r>
              <a:rPr lang="en-US" sz="2400" dirty="0" err="1">
                <a:cs typeface="B Nazanin" pitchFamily="2" charset="-78"/>
              </a:rPr>
              <a:t>IgE</a:t>
            </a:r>
            <a:r>
              <a:rPr lang="fa-IR" sz="2400" dirty="0">
                <a:cs typeface="B Nazanin" pitchFamily="2" charset="-78"/>
              </a:rPr>
              <a:t> در پاسخ به آنتی ژنهای محیطی مختلفی هستند و پاسخ های ازدیاد حساسیت زودرس قوی ایجاد می کنند.</a:t>
            </a:r>
          </a:p>
          <a:p>
            <a:pPr>
              <a:buNone/>
              <a:defRPr/>
            </a:pPr>
            <a:endParaRPr lang="fa-IR" sz="2400" dirty="0">
              <a:cs typeface="B Nazanin" pitchFamily="2" charset="-78"/>
            </a:endParaRPr>
          </a:p>
          <a:p>
            <a:pPr eaLnBrk="1" fontAlgn="auto" hangingPunct="1">
              <a:spcAft>
                <a:spcPts val="0"/>
              </a:spcAft>
              <a:buFont typeface="Wingdings" pitchFamily="2" charset="2"/>
              <a:buNone/>
              <a:defRPr/>
            </a:pPr>
            <a:endParaRPr lang="en-US" sz="2400" dirty="0">
              <a:latin typeface="Cambria" pitchFamily="18" charset="0"/>
              <a:cs typeface="B Nazanin" pitchFamily="2" charset="-78"/>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3567" y="1689724"/>
            <a:ext cx="7772400" cy="714372"/>
          </a:xfrm>
        </p:spPr>
        <p:txBody>
          <a:bodyPr>
            <a:normAutofit/>
          </a:bodyPr>
          <a:lstStyle/>
          <a:p>
            <a:pPr algn="ctr"/>
            <a:r>
              <a:rPr lang="fa-IR" sz="2800" b="1" dirty="0">
                <a:solidFill>
                  <a:srgbClr val="C00000"/>
                </a:solidFill>
                <a:cs typeface="B Nazanin" pitchFamily="2" charset="-78"/>
              </a:rPr>
              <a:t>تظاهرات بالینی حساسیت شدید نوع یک</a:t>
            </a:r>
            <a:endParaRPr lang="fa-IR" sz="3200" b="1" dirty="0"/>
          </a:p>
        </p:txBody>
      </p:sp>
      <p:sp>
        <p:nvSpPr>
          <p:cNvPr id="3" name="Content Placeholder 2"/>
          <p:cNvSpPr>
            <a:spLocks noGrp="1"/>
          </p:cNvSpPr>
          <p:nvPr>
            <p:ph sz="quarter" idx="1"/>
          </p:nvPr>
        </p:nvSpPr>
        <p:spPr>
          <a:xfrm>
            <a:off x="3449" y="2708920"/>
            <a:ext cx="8643998" cy="5053034"/>
          </a:xfrm>
        </p:spPr>
        <p:txBody>
          <a:bodyPr>
            <a:normAutofit/>
          </a:bodyPr>
          <a:lstStyle/>
          <a:p>
            <a:pPr>
              <a:buNone/>
            </a:pPr>
            <a:r>
              <a:rPr lang="fa-IR" sz="2400" dirty="0">
                <a:cs typeface="B Nazanin" pitchFamily="2" charset="-78"/>
              </a:rPr>
              <a:t>واسطه های آلرژیک باعث افزایش نفوذپذیری عروق، گشاد شدن عروق و انقباض عضلات صاف (بخصوص ریه) می شود. </a:t>
            </a:r>
          </a:p>
          <a:p>
            <a:pPr>
              <a:buNone/>
            </a:pPr>
            <a:r>
              <a:rPr lang="fa-IR" sz="2400" dirty="0">
                <a:cs typeface="B Nazanin" pitchFamily="2" charset="-78"/>
              </a:rPr>
              <a:t>واکنش آلرژیک می تواند به صورت موضعی و سیستمیک اتفاق بیفتد </a:t>
            </a:r>
          </a:p>
          <a:p>
            <a:pPr lvl="1">
              <a:buFont typeface="Wingdings" pitchFamily="2" charset="2"/>
              <a:buChar char="Ø"/>
            </a:pPr>
            <a:r>
              <a:rPr lang="fa-IR" sz="2000" dirty="0">
                <a:cs typeface="B Nazanin" pitchFamily="2" charset="-78"/>
              </a:rPr>
              <a:t>شوک آنافیلاکسی:  نوع سیستمیک وشدیدترین نوع واکنشهاست.</a:t>
            </a:r>
          </a:p>
          <a:p>
            <a:pPr lvl="1">
              <a:buFont typeface="Wingdings" pitchFamily="2" charset="2"/>
              <a:buChar char="Ø"/>
            </a:pPr>
            <a:r>
              <a:rPr lang="fa-IR" sz="2000" dirty="0">
                <a:cs typeface="B Nazanin" pitchFamily="2" charset="-78"/>
              </a:rPr>
              <a:t>آسم</a:t>
            </a:r>
          </a:p>
          <a:p>
            <a:pPr lvl="1">
              <a:buFont typeface="Wingdings" pitchFamily="2" charset="2"/>
              <a:buChar char="Ø"/>
            </a:pPr>
            <a:r>
              <a:rPr lang="fa-IR" sz="2000" dirty="0">
                <a:cs typeface="B Nazanin" pitchFamily="2" charset="-78"/>
              </a:rPr>
              <a:t>تب یونجه (رینیت آلرژیک)</a:t>
            </a:r>
          </a:p>
          <a:p>
            <a:pPr lvl="1">
              <a:buFont typeface="Wingdings" pitchFamily="2" charset="2"/>
              <a:buChar char="Ø"/>
            </a:pPr>
            <a:r>
              <a:rPr lang="fa-IR" sz="2000" dirty="0">
                <a:cs typeface="B Nazanin" pitchFamily="2" charset="-78"/>
              </a:rPr>
              <a:t>کهیر</a:t>
            </a:r>
          </a:p>
          <a:p>
            <a:pPr lvl="1">
              <a:buFont typeface="Wingdings" pitchFamily="2" charset="2"/>
              <a:buChar char="Ø"/>
            </a:pPr>
            <a:r>
              <a:rPr lang="fa-IR" sz="2000" dirty="0">
                <a:cs typeface="B Nazanin" pitchFamily="2" charset="-78"/>
              </a:rPr>
              <a:t>اگزما</a:t>
            </a:r>
          </a:p>
          <a:p>
            <a:pPr lvl="1">
              <a:buFont typeface="Wingdings" pitchFamily="2" charset="2"/>
              <a:buChar char="Ø"/>
            </a:pPr>
            <a:r>
              <a:rPr lang="fa-IR" sz="2000" dirty="0">
                <a:cs typeface="B Nazanin" pitchFamily="2" charset="-78"/>
              </a:rPr>
              <a:t>کنژنکتیویت</a:t>
            </a:r>
          </a:p>
        </p:txBody>
      </p:sp>
      <p:pic>
        <p:nvPicPr>
          <p:cNvPr id="4" name="Picture 3"/>
          <p:cNvPicPr>
            <a:picLocks noChangeAspect="1" noChangeArrowheads="1"/>
          </p:cNvPicPr>
          <p:nvPr/>
        </p:nvPicPr>
        <p:blipFill>
          <a:blip r:embed="rId2"/>
          <a:srcRect/>
          <a:stretch>
            <a:fillRect/>
          </a:stretch>
        </p:blipFill>
        <p:spPr bwMode="auto">
          <a:xfrm>
            <a:off x="179512" y="4263142"/>
            <a:ext cx="3384376" cy="2416266"/>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diamond(in)">
                                      <p:cBhvr>
                                        <p:cTn id="7" dur="1000"/>
                                        <p:tgtEl>
                                          <p:spTgt spid="3">
                                            <p:txEl>
                                              <p:pRg st="1" end="1"/>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diamond(in)">
                                      <p:cBhvr>
                                        <p:cTn id="10" dur="1000"/>
                                        <p:tgtEl>
                                          <p:spTgt spid="3">
                                            <p:txEl>
                                              <p:pRg st="2" end="2"/>
                                            </p:txEl>
                                          </p:spTgt>
                                        </p:tgtEl>
                                      </p:cBhvr>
                                    </p:animEffect>
                                  </p:childTnLst>
                                </p:cTn>
                              </p:par>
                              <p:par>
                                <p:cTn id="11" presetID="8" presetClass="entr" presetSubtype="16"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diamond(in)">
                                      <p:cBhvr>
                                        <p:cTn id="13" dur="1000"/>
                                        <p:tgtEl>
                                          <p:spTgt spid="3">
                                            <p:txEl>
                                              <p:pRg st="3" end="3"/>
                                            </p:txEl>
                                          </p:spTgt>
                                        </p:tgtEl>
                                      </p:cBhvr>
                                    </p:animEffect>
                                  </p:childTnLst>
                                </p:cTn>
                              </p:par>
                              <p:par>
                                <p:cTn id="14" presetID="8" presetClass="entr" presetSubtype="16"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diamond(in)">
                                      <p:cBhvr>
                                        <p:cTn id="16" dur="1000"/>
                                        <p:tgtEl>
                                          <p:spTgt spid="3">
                                            <p:txEl>
                                              <p:pRg st="4" end="4"/>
                                            </p:txEl>
                                          </p:spTgt>
                                        </p:tgtEl>
                                      </p:cBhvr>
                                    </p:animEffect>
                                  </p:childTnLst>
                                </p:cTn>
                              </p:par>
                              <p:par>
                                <p:cTn id="17" presetID="8" presetClass="entr" presetSubtype="16"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diamond(in)">
                                      <p:cBhvr>
                                        <p:cTn id="19" dur="1000"/>
                                        <p:tgtEl>
                                          <p:spTgt spid="3">
                                            <p:txEl>
                                              <p:pRg st="5" end="5"/>
                                            </p:txEl>
                                          </p:spTgt>
                                        </p:tgtEl>
                                      </p:cBhvr>
                                    </p:animEffect>
                                  </p:childTnLst>
                                </p:cTn>
                              </p:par>
                              <p:par>
                                <p:cTn id="20" presetID="8" presetClass="entr" presetSubtype="16" fill="hold" nodeType="with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diamond(in)">
                                      <p:cBhvr>
                                        <p:cTn id="22" dur="1000"/>
                                        <p:tgtEl>
                                          <p:spTgt spid="3">
                                            <p:txEl>
                                              <p:pRg st="6" end="6"/>
                                            </p:txEl>
                                          </p:spTgt>
                                        </p:tgtEl>
                                      </p:cBhvr>
                                    </p:animEffect>
                                  </p:childTnLst>
                                </p:cTn>
                              </p:par>
                              <p:par>
                                <p:cTn id="23" presetID="8" presetClass="entr" presetSubtype="16"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animEffect transition="in" filter="diamond(in)">
                                      <p:cBhvr>
                                        <p:cTn id="25"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7.jpeg"/></Relationships>
</file>

<file path=ppt/theme/theme1.xml><?xml version="1.0" encoding="utf-8"?>
<a:theme xmlns:a="http://schemas.openxmlformats.org/drawingml/2006/main" name="Theme1">
  <a:themeElements>
    <a:clrScheme name="Expedition 2">
      <a:dk1>
        <a:srgbClr val="000000"/>
      </a:dk1>
      <a:lt1>
        <a:srgbClr val="FFFFFF"/>
      </a:lt1>
      <a:dk2>
        <a:srgbClr val="482400"/>
      </a:dk2>
      <a:lt2>
        <a:srgbClr val="808080"/>
      </a:lt2>
      <a:accent1>
        <a:srgbClr val="DFD6C3"/>
      </a:accent1>
      <a:accent2>
        <a:srgbClr val="D69B80"/>
      </a:accent2>
      <a:accent3>
        <a:srgbClr val="FFFFFF"/>
      </a:accent3>
      <a:accent4>
        <a:srgbClr val="000000"/>
      </a:accent4>
      <a:accent5>
        <a:srgbClr val="ECE8DE"/>
      </a:accent5>
      <a:accent6>
        <a:srgbClr val="C28C73"/>
      </a:accent6>
      <a:hlink>
        <a:srgbClr val="993300"/>
      </a:hlink>
      <a:folHlink>
        <a:srgbClr val="666600"/>
      </a:folHlink>
    </a:clrScheme>
    <a:fontScheme name="Expeditio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2000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2000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Expedition 1">
        <a:dk1>
          <a:srgbClr val="000000"/>
        </a:dk1>
        <a:lt1>
          <a:srgbClr val="A7947B"/>
        </a:lt1>
        <a:dk2>
          <a:srgbClr val="482400"/>
        </a:dk2>
        <a:lt2>
          <a:srgbClr val="808080"/>
        </a:lt2>
        <a:accent1>
          <a:srgbClr val="DFD6C3"/>
        </a:accent1>
        <a:accent2>
          <a:srgbClr val="D69B80"/>
        </a:accent2>
        <a:accent3>
          <a:srgbClr val="D0C8BF"/>
        </a:accent3>
        <a:accent4>
          <a:srgbClr val="000000"/>
        </a:accent4>
        <a:accent5>
          <a:srgbClr val="ECE8DE"/>
        </a:accent5>
        <a:accent6>
          <a:srgbClr val="C28C73"/>
        </a:accent6>
        <a:hlink>
          <a:srgbClr val="993300"/>
        </a:hlink>
        <a:folHlink>
          <a:srgbClr val="666600"/>
        </a:folHlink>
      </a:clrScheme>
      <a:clrMap bg1="lt1" tx1="dk1" bg2="lt2" tx2="dk2" accent1="accent1" accent2="accent2" accent3="accent3" accent4="accent4" accent5="accent5" accent6="accent6" hlink="hlink" folHlink="folHlink"/>
    </a:extraClrScheme>
    <a:extraClrScheme>
      <a:clrScheme name="Expedition 2">
        <a:dk1>
          <a:srgbClr val="000000"/>
        </a:dk1>
        <a:lt1>
          <a:srgbClr val="FFFFFF"/>
        </a:lt1>
        <a:dk2>
          <a:srgbClr val="482400"/>
        </a:dk2>
        <a:lt2>
          <a:srgbClr val="808080"/>
        </a:lt2>
        <a:accent1>
          <a:srgbClr val="DFD6C3"/>
        </a:accent1>
        <a:accent2>
          <a:srgbClr val="D69B80"/>
        </a:accent2>
        <a:accent3>
          <a:srgbClr val="FFFFFF"/>
        </a:accent3>
        <a:accent4>
          <a:srgbClr val="000000"/>
        </a:accent4>
        <a:accent5>
          <a:srgbClr val="ECE8DE"/>
        </a:accent5>
        <a:accent6>
          <a:srgbClr val="C28C73"/>
        </a:accent6>
        <a:hlink>
          <a:srgbClr val="993300"/>
        </a:hlink>
        <a:folHlink>
          <a:srgbClr val="666600"/>
        </a:folHlink>
      </a:clrScheme>
      <a:clrMap bg1="lt1" tx1="dk1" bg2="lt2" tx2="dk2" accent1="accent1" accent2="accent2" accent3="accent3" accent4="accent4" accent5="accent5" accent6="accent6" hlink="hlink" folHlink="folHlink"/>
    </a:extraClrScheme>
    <a:extraClrScheme>
      <a:clrScheme name="Expedition 3">
        <a:dk1>
          <a:srgbClr val="000000"/>
        </a:dk1>
        <a:lt1>
          <a:srgbClr val="FFFFFF"/>
        </a:lt1>
        <a:dk2>
          <a:srgbClr val="000000"/>
        </a:dk2>
        <a:lt2>
          <a:srgbClr val="333333"/>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Expedition 4">
        <a:dk1>
          <a:srgbClr val="000000"/>
        </a:dk1>
        <a:lt1>
          <a:srgbClr val="9D7643"/>
        </a:lt1>
        <a:dk2>
          <a:srgbClr val="FFFFFF"/>
        </a:dk2>
        <a:lt2>
          <a:srgbClr val="554025"/>
        </a:lt2>
        <a:accent1>
          <a:srgbClr val="CAA966"/>
        </a:accent1>
        <a:accent2>
          <a:srgbClr val="8488AC"/>
        </a:accent2>
        <a:accent3>
          <a:srgbClr val="CCBDB0"/>
        </a:accent3>
        <a:accent4>
          <a:srgbClr val="000000"/>
        </a:accent4>
        <a:accent5>
          <a:srgbClr val="E1D1B8"/>
        </a:accent5>
        <a:accent6>
          <a:srgbClr val="777B9B"/>
        </a:accent6>
        <a:hlink>
          <a:srgbClr val="993300"/>
        </a:hlink>
        <a:folHlink>
          <a:srgbClr val="6666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Theme1</Template>
  <TotalTime>1773</TotalTime>
  <Words>2791</Words>
  <Application>Microsoft Office PowerPoint</Application>
  <PresentationFormat>On-screen Show (4:3)</PresentationFormat>
  <Paragraphs>159</Paragraphs>
  <Slides>33</Slides>
  <Notes>18</Notes>
  <HiddenSlides>3</HiddenSlides>
  <MMClips>0</MMClips>
  <ScaleCrop>false</ScaleCrop>
  <HeadingPairs>
    <vt:vector size="8" baseType="variant">
      <vt:variant>
        <vt:lpstr>Fonts Used</vt:lpstr>
      </vt:variant>
      <vt:variant>
        <vt:i4>13</vt:i4>
      </vt:variant>
      <vt:variant>
        <vt:lpstr>Theme</vt:lpstr>
      </vt:variant>
      <vt:variant>
        <vt:i4>3</vt:i4>
      </vt:variant>
      <vt:variant>
        <vt:lpstr>Embedded OLE Servers</vt:lpstr>
      </vt:variant>
      <vt:variant>
        <vt:i4>1</vt:i4>
      </vt:variant>
      <vt:variant>
        <vt:lpstr>Slide Titles</vt:lpstr>
      </vt:variant>
      <vt:variant>
        <vt:i4>33</vt:i4>
      </vt:variant>
    </vt:vector>
  </HeadingPairs>
  <TitlesOfParts>
    <vt:vector size="50" baseType="lpstr">
      <vt:lpstr>Aptos</vt:lpstr>
      <vt:lpstr>Aptos Display</vt:lpstr>
      <vt:lpstr>Arial</vt:lpstr>
      <vt:lpstr>B Nazanin</vt:lpstr>
      <vt:lpstr>Calibri</vt:lpstr>
      <vt:lpstr>Cambria</vt:lpstr>
      <vt:lpstr>Franklin Gothic Book</vt:lpstr>
      <vt:lpstr>Monotype Sorts</vt:lpstr>
      <vt:lpstr>Perpetua</vt:lpstr>
      <vt:lpstr>Tahoma</vt:lpstr>
      <vt:lpstr>Times New Roman</vt:lpstr>
      <vt:lpstr>Wingdings</vt:lpstr>
      <vt:lpstr>Wingdings 2</vt:lpstr>
      <vt:lpstr>Theme1</vt:lpstr>
      <vt:lpstr>Equity</vt:lpstr>
      <vt:lpstr>Office Theme</vt:lpstr>
      <vt:lpstr>Photo Editor Photo</vt:lpstr>
      <vt:lpstr>Hypersensitivity  Reactions </vt:lpstr>
      <vt:lpstr>PowerPoint Presentation</vt:lpstr>
      <vt:lpstr>Type 1 (immediate hypersensitivity) </vt:lpstr>
      <vt:lpstr>Features :</vt:lpstr>
      <vt:lpstr>PowerPoint Presentation</vt:lpstr>
      <vt:lpstr>Mechanism of type I</vt:lpstr>
      <vt:lpstr>آلرژن </vt:lpstr>
      <vt:lpstr>PowerPoint Presentation</vt:lpstr>
      <vt:lpstr>تظاهرات بالینی حساسیت شدید نوع یک</vt:lpstr>
      <vt:lpstr>ماست سل ها</vt:lpstr>
      <vt:lpstr>واکنشهای ازدیاد حساسیت زودرس</vt:lpstr>
      <vt:lpstr>Diagnosis:</vt:lpstr>
      <vt:lpstr>Skin prick test  ( diagnosis  of  type 1 hypersensitivity )</vt:lpstr>
      <vt:lpstr>درمان آلرژی</vt:lpstr>
      <vt:lpstr>ازدیاد حساسیت نوع دو یا واکنش سمیت سلولی</vt:lpstr>
      <vt:lpstr>Mechanism of type II</vt:lpstr>
      <vt:lpstr> Clinical aspects of type II</vt:lpstr>
      <vt:lpstr>PowerPoint Presentation</vt:lpstr>
      <vt:lpstr>Myasthenia Gravis </vt:lpstr>
      <vt:lpstr>PowerPoint Presentation</vt:lpstr>
      <vt:lpstr>PowerPoint Presentation</vt:lpstr>
      <vt:lpstr>انواع بيماريهای تيپ سه</vt:lpstr>
      <vt:lpstr>واکنش ازدیاد حساسیت تیپIV</vt:lpstr>
      <vt:lpstr>PowerPoint Presentation</vt:lpstr>
      <vt:lpstr>PowerPoint Presentation</vt:lpstr>
      <vt:lpstr>PowerPoint Presentation</vt:lpstr>
      <vt:lpstr>انواع واکنشهای ازدیاد حساسیت تاخیری</vt:lpstr>
      <vt:lpstr>Type IV H/S ( Contact   Dermatitis )</vt:lpstr>
      <vt:lpstr>تست مانتو PPD test</vt:lpstr>
      <vt:lpstr>Type 1V H/S. (granuloma .)</vt:lpstr>
      <vt:lpstr>PowerPoint Presentation</vt:lpstr>
      <vt:lpstr>Patch test </vt:lpstr>
      <vt:lpstr>PowerPoint Presentation</vt:lpstr>
    </vt:vector>
  </TitlesOfParts>
  <Company>HCC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Hypersensitivity Reaction</dc:title>
  <dc:creator>admin</dc:creator>
  <cp:lastModifiedBy>notebook</cp:lastModifiedBy>
  <cp:revision>83</cp:revision>
  <dcterms:created xsi:type="dcterms:W3CDTF">2012-11-22T06:35:50Z</dcterms:created>
  <dcterms:modified xsi:type="dcterms:W3CDTF">2026-02-25T19:44:27Z</dcterms:modified>
</cp:coreProperties>
</file>